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74" r:id="rId2"/>
    <p:sldId id="316" r:id="rId3"/>
  </p:sldIdLst>
  <p:sldSz cx="9144000" cy="5143500" type="screen16x9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  <a:srgbClr val="00FF00"/>
    <a:srgbClr val="006600"/>
    <a:srgbClr val="A50021"/>
    <a:srgbClr val="990099"/>
    <a:srgbClr val="0000FF"/>
    <a:srgbClr val="8ABD57"/>
    <a:srgbClr val="71A240"/>
    <a:srgbClr val="254061"/>
    <a:srgbClr val="B643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030" autoAdjust="0"/>
  </p:normalViewPr>
  <p:slideViewPr>
    <p:cSldViewPr>
      <p:cViewPr varScale="1">
        <p:scale>
          <a:sx n="157" d="100"/>
          <a:sy n="157" d="100"/>
        </p:scale>
        <p:origin x="294" y="13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26" d="100"/>
          <a:sy n="126" d="100"/>
        </p:scale>
        <p:origin x="-4872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14A5BFA6-CE57-43CD-9229-8D74F939E653}" type="datetimeFigureOut">
              <a:rPr lang="ru-RU"/>
              <a:pPr>
                <a:defRPr/>
              </a:pPr>
              <a:t>25.08.2020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D6D09D74-CF87-43D0-8801-8204BB1AA85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43777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D2803311-1D74-45B5-9599-B03A10902755}" type="datetimeFigureOut">
              <a:rPr lang="ru-RU"/>
              <a:pPr>
                <a:defRPr/>
              </a:pPr>
              <a:t>25.08.2020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B33C9D7F-C1E1-4231-9797-8948F890C105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14793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512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C7CA80C-23C8-43DE-B94E-C84292C9EF59}" type="slidenum">
              <a:rPr lang="ru-RU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05473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A9AE8C-15FA-4AA8-A921-144085981039}" type="datetime1">
              <a:rPr lang="ru-RU"/>
              <a:pPr>
                <a:defRPr/>
              </a:pPr>
              <a:t>25.08.2020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F02104-9028-41EF-94AC-ECA338783B0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93FBF4-4F90-4B0F-90C5-AF8EE9183FE4}" type="datetime1">
              <a:rPr lang="ru-RU"/>
              <a:pPr>
                <a:defRPr/>
              </a:pPr>
              <a:t>25.08.2020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C11758-A0A4-45AE-87DA-2B4958174B3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A4A995-E0C7-4A2A-91E5-490C08D4895F}" type="datetime1">
              <a:rPr lang="ru-RU"/>
              <a:pPr>
                <a:defRPr/>
              </a:pPr>
              <a:t>25.08.2020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079DB0-7FE3-4273-BF5D-28654D132BD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DB73F0-ECB8-4B9B-B574-DCD4726ECF34}" type="datetime1">
              <a:rPr lang="ru-RU"/>
              <a:pPr>
                <a:defRPr/>
              </a:pPr>
              <a:t>25.08.2020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A3770F-DFE8-48E8-A7FA-9AE2F9C91A5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8B9F1F-4EF7-4B2E-BE72-27AC37A7E74E}" type="datetime1">
              <a:rPr lang="ru-RU"/>
              <a:pPr>
                <a:defRPr/>
              </a:pPr>
              <a:t>25.08.2020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7C22F1-4CF3-4631-98AB-98AC45E6CAF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2E2DB-28D1-46E7-9CB1-5ACB315B3925}" type="datetime1">
              <a:rPr lang="ru-RU"/>
              <a:pPr>
                <a:defRPr/>
              </a:pPr>
              <a:t>25.08.2020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F4784D-2B8C-4142-83FB-8582F1AE2BE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19C323-680D-4D10-97FC-1DA7E8B7DCFA}" type="datetime1">
              <a:rPr lang="ru-RU"/>
              <a:pPr>
                <a:defRPr/>
              </a:pPr>
              <a:t>25.08.2020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312F7E-8BA4-491D-A0D0-8F824D80EA8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E115B-21E3-484E-8460-D25889AA844A}" type="datetime1">
              <a:rPr lang="ru-RU"/>
              <a:pPr>
                <a:defRPr/>
              </a:pPr>
              <a:t>25.08.2020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9BF139-CC42-4E7A-876A-31DCB317FCE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60FFF9-539A-4407-924F-2A7C153281CE}" type="datetime1">
              <a:rPr lang="ru-RU"/>
              <a:pPr>
                <a:defRPr/>
              </a:pPr>
              <a:t>25.08.2020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13A438-1121-401F-9195-F3DFBE972D8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80FAD6-3855-4ED8-834F-66755FFF1335}" type="datetime1">
              <a:rPr lang="ru-RU"/>
              <a:pPr>
                <a:defRPr/>
              </a:pPr>
              <a:t>25.08.2020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53D284-0177-4C66-A85D-4EE871366E2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C5BC7D-B4F3-43D5-BFEC-28A66D67488A}" type="datetime1">
              <a:rPr lang="ru-RU"/>
              <a:pPr>
                <a:defRPr/>
              </a:pPr>
              <a:t>25.08.2020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214EB8-54AD-40F4-AD75-357791F7D4B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5DFE18A-91F4-4B8A-8898-E5029F0918D7}" type="datetime1">
              <a:rPr lang="ru-RU"/>
              <a:pPr>
                <a:defRPr/>
              </a:pPr>
              <a:t>25.08.2020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E04E592B-266B-4CE1-9C0B-CDD1D0A1CE16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 flipV="1">
            <a:off x="0" y="339502"/>
            <a:ext cx="8604250" cy="4318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0" y="0"/>
            <a:ext cx="2987675" cy="5143500"/>
          </a:xfrm>
          <a:prstGeom prst="rect">
            <a:avLst/>
          </a:prstGeom>
          <a:solidFill>
            <a:srgbClr val="8ABD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5" name="Овал 24"/>
          <p:cNvSpPr/>
          <p:nvPr/>
        </p:nvSpPr>
        <p:spPr>
          <a:xfrm rot="14968029" flipV="1">
            <a:off x="89276" y="548549"/>
            <a:ext cx="3408783" cy="2208879"/>
          </a:xfrm>
          <a:prstGeom prst="ellipse">
            <a:avLst/>
          </a:prstGeom>
          <a:gradFill flip="none" rotWithShape="1">
            <a:gsLst>
              <a:gs pos="0">
                <a:srgbClr val="92D050"/>
              </a:gs>
              <a:gs pos="60000">
                <a:srgbClr val="8ABD57">
                  <a:alpha val="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3" name="Овал 42"/>
          <p:cNvSpPr/>
          <p:nvPr/>
        </p:nvSpPr>
        <p:spPr>
          <a:xfrm rot="4272271" flipH="1" flipV="1">
            <a:off x="-1034035" y="1692012"/>
            <a:ext cx="4896371" cy="2208879"/>
          </a:xfrm>
          <a:prstGeom prst="ellipse">
            <a:avLst/>
          </a:prstGeom>
          <a:gradFill flip="none" rotWithShape="1">
            <a:gsLst>
              <a:gs pos="0">
                <a:srgbClr val="92D050"/>
              </a:gs>
              <a:gs pos="60000">
                <a:srgbClr val="8ABD57">
                  <a:alpha val="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4106" name="Группа 24"/>
          <p:cNvGrpSpPr>
            <a:grpSpLocks/>
          </p:cNvGrpSpPr>
          <p:nvPr/>
        </p:nvGrpSpPr>
        <p:grpSpPr bwMode="auto">
          <a:xfrm>
            <a:off x="3511550" y="1784350"/>
            <a:ext cx="4589463" cy="1792145"/>
            <a:chOff x="3511976" y="1784686"/>
            <a:chExt cx="4588416" cy="1792282"/>
          </a:xfrm>
        </p:grpSpPr>
        <p:sp>
          <p:nvSpPr>
            <p:cNvPr id="4126" name="Прямоугольник 21"/>
            <p:cNvSpPr>
              <a:spLocks noChangeArrowheads="1"/>
            </p:cNvSpPr>
            <p:nvPr/>
          </p:nvSpPr>
          <p:spPr bwMode="auto">
            <a:xfrm>
              <a:off x="3779912" y="3238388"/>
              <a:ext cx="4320480" cy="3385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 eaLnBrk="1" hangingPunct="1"/>
              <a:endParaRPr lang="ru-RU" sz="1600" b="1" dirty="0"/>
            </a:p>
          </p:txBody>
        </p:sp>
        <p:sp>
          <p:nvSpPr>
            <p:cNvPr id="4127" name="Прямоугольник 13"/>
            <p:cNvSpPr>
              <a:spLocks noChangeArrowheads="1"/>
            </p:cNvSpPr>
            <p:nvPr/>
          </p:nvSpPr>
          <p:spPr bwMode="auto">
            <a:xfrm>
              <a:off x="3511976" y="1784686"/>
              <a:ext cx="4572000" cy="4001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endParaRPr lang="ru-RU" sz="2000" dirty="0"/>
            </a:p>
          </p:txBody>
        </p:sp>
      </p:grpSp>
      <p:sp>
        <p:nvSpPr>
          <p:cNvPr id="33" name="Прямоугольник 32"/>
          <p:cNvSpPr/>
          <p:nvPr/>
        </p:nvSpPr>
        <p:spPr>
          <a:xfrm>
            <a:off x="8605838" y="1893888"/>
            <a:ext cx="539750" cy="22352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53" name="Прямая соединительная линия 52"/>
          <p:cNvCxnSpPr/>
          <p:nvPr/>
        </p:nvCxnSpPr>
        <p:spPr bwMode="auto">
          <a:xfrm flipH="1">
            <a:off x="3533222" y="1208238"/>
            <a:ext cx="3059112" cy="1588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Прямоугольник 56"/>
          <p:cNvSpPr/>
          <p:nvPr/>
        </p:nvSpPr>
        <p:spPr>
          <a:xfrm>
            <a:off x="8605838" y="3306763"/>
            <a:ext cx="539750" cy="825500"/>
          </a:xfrm>
          <a:prstGeom prst="rect">
            <a:avLst/>
          </a:prstGeom>
          <a:solidFill>
            <a:srgbClr val="8ABD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8" name="Овал 47"/>
          <p:cNvSpPr/>
          <p:nvPr/>
        </p:nvSpPr>
        <p:spPr>
          <a:xfrm rot="3427779" flipH="1" flipV="1">
            <a:off x="-246548" y="1813398"/>
            <a:ext cx="3817541" cy="1901563"/>
          </a:xfrm>
          <a:prstGeom prst="ellipse">
            <a:avLst/>
          </a:prstGeom>
          <a:gradFill flip="none" rotWithShape="1">
            <a:gsLst>
              <a:gs pos="7000">
                <a:srgbClr val="71A240"/>
              </a:gs>
              <a:gs pos="45000">
                <a:srgbClr val="71A240">
                  <a:alpha val="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4114" name="Группа 49"/>
          <p:cNvGrpSpPr>
            <a:grpSpLocks/>
          </p:cNvGrpSpPr>
          <p:nvPr/>
        </p:nvGrpSpPr>
        <p:grpSpPr bwMode="auto">
          <a:xfrm>
            <a:off x="935038" y="1774825"/>
            <a:ext cx="1071562" cy="1373188"/>
            <a:chOff x="971600" y="1709923"/>
            <a:chExt cx="1152128" cy="1477145"/>
          </a:xfrm>
        </p:grpSpPr>
        <p:pic>
          <p:nvPicPr>
            <p:cNvPr id="4118" name="Picture 2" descr="D:\-((( WORK )))-\все подрят\щит.em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971600" y="1709923"/>
              <a:ext cx="1152128" cy="1477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4119" name="Group 6"/>
            <p:cNvGrpSpPr>
              <a:grpSpLocks noChangeAspect="1"/>
            </p:cNvGrpSpPr>
            <p:nvPr/>
          </p:nvGrpSpPr>
          <p:grpSpPr bwMode="auto">
            <a:xfrm>
              <a:off x="1078482" y="1747604"/>
              <a:ext cx="921173" cy="1247987"/>
              <a:chOff x="634" y="1225"/>
              <a:chExt cx="544" cy="737"/>
            </a:xfrm>
          </p:grpSpPr>
          <p:sp>
            <p:nvSpPr>
              <p:cNvPr id="1029" name="AutoShape 5"/>
              <p:cNvSpPr>
                <a:spLocks noChangeAspect="1" noChangeArrowheads="1" noTextEdit="1"/>
              </p:cNvSpPr>
              <p:nvPr/>
            </p:nvSpPr>
            <p:spPr bwMode="auto">
              <a:xfrm>
                <a:off x="634" y="1225"/>
                <a:ext cx="543" cy="7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solidFill>
                    <a:schemeClr val="accent2">
                      <a:lumMod val="75000"/>
                    </a:schemeClr>
                  </a:solidFill>
                  <a:latin typeface="+mn-lt"/>
                </a:endParaRPr>
              </a:p>
            </p:txBody>
          </p:sp>
          <p:sp>
            <p:nvSpPr>
              <p:cNvPr id="3" name="Freeform 7"/>
              <p:cNvSpPr>
                <a:spLocks noEditPoints="1"/>
              </p:cNvSpPr>
              <p:nvPr/>
            </p:nvSpPr>
            <p:spPr bwMode="auto">
              <a:xfrm>
                <a:off x="634" y="1225"/>
                <a:ext cx="543" cy="737"/>
              </a:xfrm>
              <a:custGeom>
                <a:avLst/>
                <a:gdLst/>
                <a:ahLst/>
                <a:cxnLst>
                  <a:cxn ang="0">
                    <a:pos x="8815" y="11178"/>
                  </a:cxn>
                  <a:cxn ang="0">
                    <a:pos x="4999" y="1884"/>
                  </a:cxn>
                  <a:cxn ang="0">
                    <a:pos x="3584" y="2242"/>
                  </a:cxn>
                  <a:cxn ang="0">
                    <a:pos x="2196" y="2851"/>
                  </a:cxn>
                  <a:cxn ang="0">
                    <a:pos x="6742" y="2488"/>
                  </a:cxn>
                  <a:cxn ang="0">
                    <a:pos x="7864" y="9602"/>
                  </a:cxn>
                  <a:cxn ang="0">
                    <a:pos x="7498" y="9722"/>
                  </a:cxn>
                  <a:cxn ang="0">
                    <a:pos x="7869" y="9334"/>
                  </a:cxn>
                  <a:cxn ang="0">
                    <a:pos x="7464" y="7670"/>
                  </a:cxn>
                  <a:cxn ang="0">
                    <a:pos x="6506" y="7185"/>
                  </a:cxn>
                  <a:cxn ang="0">
                    <a:pos x="6278" y="7084"/>
                  </a:cxn>
                  <a:cxn ang="0">
                    <a:pos x="7966" y="2841"/>
                  </a:cxn>
                  <a:cxn ang="0">
                    <a:pos x="2502" y="2599"/>
                  </a:cxn>
                  <a:cxn ang="0">
                    <a:pos x="1348" y="9601"/>
                  </a:cxn>
                  <a:cxn ang="0">
                    <a:pos x="1782" y="9729"/>
                  </a:cxn>
                  <a:cxn ang="0">
                    <a:pos x="1577" y="8819"/>
                  </a:cxn>
                  <a:cxn ang="0">
                    <a:pos x="1928" y="8598"/>
                  </a:cxn>
                  <a:cxn ang="0">
                    <a:pos x="2892" y="6991"/>
                  </a:cxn>
                  <a:cxn ang="0">
                    <a:pos x="1477" y="2802"/>
                  </a:cxn>
                  <a:cxn ang="0">
                    <a:pos x="2455" y="6963"/>
                  </a:cxn>
                  <a:cxn ang="0">
                    <a:pos x="2893" y="1572"/>
                  </a:cxn>
                  <a:cxn ang="0">
                    <a:pos x="5916" y="3574"/>
                  </a:cxn>
                  <a:cxn ang="0">
                    <a:pos x="6080" y="2694"/>
                  </a:cxn>
                  <a:cxn ang="0">
                    <a:pos x="4485" y="1870"/>
                  </a:cxn>
                  <a:cxn ang="0">
                    <a:pos x="3704" y="1641"/>
                  </a:cxn>
                  <a:cxn ang="0">
                    <a:pos x="5831" y="3136"/>
                  </a:cxn>
                  <a:cxn ang="0">
                    <a:pos x="3512" y="3172"/>
                  </a:cxn>
                  <a:cxn ang="0">
                    <a:pos x="4139" y="2755"/>
                  </a:cxn>
                  <a:cxn ang="0">
                    <a:pos x="4467" y="3004"/>
                  </a:cxn>
                  <a:cxn ang="0">
                    <a:pos x="4818" y="2869"/>
                  </a:cxn>
                  <a:cxn ang="0">
                    <a:pos x="5313" y="2923"/>
                  </a:cxn>
                  <a:cxn ang="0">
                    <a:pos x="5584" y="3129"/>
                  </a:cxn>
                  <a:cxn ang="0">
                    <a:pos x="4645" y="2864"/>
                  </a:cxn>
                  <a:cxn ang="0">
                    <a:pos x="297" y="9132"/>
                  </a:cxn>
                  <a:cxn ang="0">
                    <a:pos x="2763" y="9878"/>
                  </a:cxn>
                  <a:cxn ang="0">
                    <a:pos x="8737" y="9962"/>
                  </a:cxn>
                  <a:cxn ang="0">
                    <a:pos x="8599" y="10230"/>
                  </a:cxn>
                  <a:cxn ang="0">
                    <a:pos x="2015" y="4343"/>
                  </a:cxn>
                  <a:cxn ang="0">
                    <a:pos x="5931" y="4636"/>
                  </a:cxn>
                  <a:cxn ang="0">
                    <a:pos x="3657" y="5815"/>
                  </a:cxn>
                  <a:cxn ang="0">
                    <a:pos x="3910" y="6756"/>
                  </a:cxn>
                  <a:cxn ang="0">
                    <a:pos x="3996" y="9642"/>
                  </a:cxn>
                  <a:cxn ang="0">
                    <a:pos x="4546" y="9686"/>
                  </a:cxn>
                  <a:cxn ang="0">
                    <a:pos x="5781" y="8242"/>
                  </a:cxn>
                  <a:cxn ang="0">
                    <a:pos x="4991" y="4917"/>
                  </a:cxn>
                  <a:cxn ang="0">
                    <a:pos x="3925" y="4610"/>
                  </a:cxn>
                  <a:cxn ang="0">
                    <a:pos x="6605" y="11549"/>
                  </a:cxn>
                  <a:cxn ang="0">
                    <a:pos x="8449" y="11379"/>
                  </a:cxn>
                  <a:cxn ang="0">
                    <a:pos x="7719" y="10677"/>
                  </a:cxn>
                  <a:cxn ang="0">
                    <a:pos x="7500" y="10687"/>
                  </a:cxn>
                  <a:cxn ang="0">
                    <a:pos x="6672" y="11001"/>
                  </a:cxn>
                  <a:cxn ang="0">
                    <a:pos x="997" y="10753"/>
                  </a:cxn>
                  <a:cxn ang="0">
                    <a:pos x="1485" y="10957"/>
                  </a:cxn>
                  <a:cxn ang="0">
                    <a:pos x="2280" y="10927"/>
                  </a:cxn>
                  <a:cxn ang="0">
                    <a:pos x="2695" y="11542"/>
                  </a:cxn>
                  <a:cxn ang="0">
                    <a:pos x="3225" y="11405"/>
                  </a:cxn>
                  <a:cxn ang="0">
                    <a:pos x="3979" y="11517"/>
                  </a:cxn>
                  <a:cxn ang="0">
                    <a:pos x="4583" y="11686"/>
                  </a:cxn>
                  <a:cxn ang="0">
                    <a:pos x="5337" y="11717"/>
                  </a:cxn>
                  <a:cxn ang="0">
                    <a:pos x="5841" y="11367"/>
                  </a:cxn>
                  <a:cxn ang="0">
                    <a:pos x="6601" y="11617"/>
                  </a:cxn>
                </a:cxnLst>
                <a:rect l="0" t="0" r="r" b="b"/>
                <a:pathLst>
                  <a:path w="9307" h="12604">
                    <a:moveTo>
                      <a:pt x="0" y="10639"/>
                    </a:moveTo>
                    <a:cubicBezTo>
                      <a:pt x="232" y="10618"/>
                      <a:pt x="376" y="10438"/>
                      <a:pt x="566" y="10365"/>
                    </a:cubicBezTo>
                    <a:cubicBezTo>
                      <a:pt x="780" y="10324"/>
                      <a:pt x="827" y="10351"/>
                      <a:pt x="832" y="10382"/>
                    </a:cubicBezTo>
                    <a:cubicBezTo>
                      <a:pt x="750" y="10384"/>
                      <a:pt x="317" y="10447"/>
                      <a:pt x="448" y="10597"/>
                    </a:cubicBezTo>
                    <a:cubicBezTo>
                      <a:pt x="2201" y="10230"/>
                      <a:pt x="3200" y="10322"/>
                      <a:pt x="3183" y="10602"/>
                    </a:cubicBezTo>
                    <a:cubicBezTo>
                      <a:pt x="3173" y="10844"/>
                      <a:pt x="2817" y="10687"/>
                      <a:pt x="2609" y="10721"/>
                    </a:cubicBezTo>
                    <a:cubicBezTo>
                      <a:pt x="2554" y="10852"/>
                      <a:pt x="2852" y="10821"/>
                      <a:pt x="3069" y="10926"/>
                    </a:cubicBezTo>
                    <a:cubicBezTo>
                      <a:pt x="3832" y="11295"/>
                      <a:pt x="5352" y="11260"/>
                      <a:pt x="6133" y="10936"/>
                    </a:cubicBezTo>
                    <a:cubicBezTo>
                      <a:pt x="6340" y="10850"/>
                      <a:pt x="6650" y="10901"/>
                      <a:pt x="6591" y="10789"/>
                    </a:cubicBezTo>
                    <a:cubicBezTo>
                      <a:pt x="6364" y="10723"/>
                      <a:pt x="5997" y="10887"/>
                      <a:pt x="5997" y="10580"/>
                    </a:cubicBezTo>
                    <a:cubicBezTo>
                      <a:pt x="5999" y="10236"/>
                      <a:pt x="8389" y="10534"/>
                      <a:pt x="8704" y="10666"/>
                    </a:cubicBezTo>
                    <a:cubicBezTo>
                      <a:pt x="8835" y="10598"/>
                      <a:pt x="8529" y="10458"/>
                      <a:pt x="8384" y="10415"/>
                    </a:cubicBezTo>
                    <a:cubicBezTo>
                      <a:pt x="8351" y="10165"/>
                      <a:pt x="9051" y="10756"/>
                      <a:pt x="9307" y="10699"/>
                    </a:cubicBezTo>
                    <a:cubicBezTo>
                      <a:pt x="9143" y="10859"/>
                      <a:pt x="9143" y="11040"/>
                      <a:pt x="8815" y="11178"/>
                    </a:cubicBezTo>
                    <a:cubicBezTo>
                      <a:pt x="9071" y="11377"/>
                      <a:pt x="9012" y="11662"/>
                      <a:pt x="9168" y="11835"/>
                    </a:cubicBezTo>
                    <a:cubicBezTo>
                      <a:pt x="9008" y="11810"/>
                      <a:pt x="8752" y="11566"/>
                      <a:pt x="8673" y="11606"/>
                    </a:cubicBezTo>
                    <a:lnTo>
                      <a:pt x="8625" y="11943"/>
                    </a:lnTo>
                    <a:cubicBezTo>
                      <a:pt x="7962" y="11943"/>
                      <a:pt x="8248" y="11550"/>
                      <a:pt x="6602" y="11779"/>
                    </a:cubicBezTo>
                    <a:lnTo>
                      <a:pt x="6593" y="11866"/>
                    </a:lnTo>
                    <a:cubicBezTo>
                      <a:pt x="5048" y="12417"/>
                      <a:pt x="3523" y="12164"/>
                      <a:pt x="2598" y="11850"/>
                    </a:cubicBezTo>
                    <a:cubicBezTo>
                      <a:pt x="2595" y="11798"/>
                      <a:pt x="2591" y="11748"/>
                      <a:pt x="2588" y="11701"/>
                    </a:cubicBezTo>
                    <a:cubicBezTo>
                      <a:pt x="1292" y="11499"/>
                      <a:pt x="691" y="12137"/>
                      <a:pt x="543" y="11882"/>
                    </a:cubicBezTo>
                    <a:lnTo>
                      <a:pt x="526" y="11588"/>
                    </a:lnTo>
                    <a:cubicBezTo>
                      <a:pt x="386" y="11665"/>
                      <a:pt x="267" y="11800"/>
                      <a:pt x="26" y="11770"/>
                    </a:cubicBezTo>
                    <a:cubicBezTo>
                      <a:pt x="203" y="11648"/>
                      <a:pt x="230" y="11333"/>
                      <a:pt x="397" y="11131"/>
                    </a:cubicBezTo>
                    <a:cubicBezTo>
                      <a:pt x="233" y="10980"/>
                      <a:pt x="181" y="10756"/>
                      <a:pt x="0" y="10639"/>
                    </a:cubicBezTo>
                    <a:close/>
                    <a:moveTo>
                      <a:pt x="5325" y="1997"/>
                    </a:moveTo>
                    <a:cubicBezTo>
                      <a:pt x="5230" y="1949"/>
                      <a:pt x="5115" y="1898"/>
                      <a:pt x="4999" y="1884"/>
                    </a:cubicBezTo>
                    <a:lnTo>
                      <a:pt x="5096" y="2389"/>
                    </a:lnTo>
                    <a:lnTo>
                      <a:pt x="5325" y="1997"/>
                    </a:lnTo>
                    <a:close/>
                    <a:moveTo>
                      <a:pt x="4351" y="1867"/>
                    </a:moveTo>
                    <a:cubicBezTo>
                      <a:pt x="4235" y="1878"/>
                      <a:pt x="4120" y="1906"/>
                      <a:pt x="4024" y="1960"/>
                    </a:cubicBezTo>
                    <a:lnTo>
                      <a:pt x="4247" y="2356"/>
                    </a:lnTo>
                    <a:cubicBezTo>
                      <a:pt x="4284" y="2190"/>
                      <a:pt x="4314" y="2033"/>
                      <a:pt x="4351" y="1867"/>
                    </a:cubicBezTo>
                    <a:close/>
                    <a:moveTo>
                      <a:pt x="5778" y="2295"/>
                    </a:moveTo>
                    <a:lnTo>
                      <a:pt x="5764" y="2526"/>
                    </a:lnTo>
                    <a:lnTo>
                      <a:pt x="5870" y="2377"/>
                    </a:lnTo>
                    <a:lnTo>
                      <a:pt x="5778" y="2295"/>
                    </a:lnTo>
                    <a:close/>
                    <a:moveTo>
                      <a:pt x="3584" y="2242"/>
                    </a:moveTo>
                    <a:lnTo>
                      <a:pt x="3502" y="2324"/>
                    </a:lnTo>
                    <a:lnTo>
                      <a:pt x="3589" y="2459"/>
                    </a:lnTo>
                    <a:lnTo>
                      <a:pt x="3584" y="2242"/>
                    </a:lnTo>
                    <a:close/>
                    <a:moveTo>
                      <a:pt x="4024" y="1929"/>
                    </a:moveTo>
                    <a:cubicBezTo>
                      <a:pt x="4124" y="1882"/>
                      <a:pt x="4224" y="1853"/>
                      <a:pt x="4325" y="1843"/>
                    </a:cubicBezTo>
                    <a:lnTo>
                      <a:pt x="4066" y="1289"/>
                    </a:lnTo>
                    <a:cubicBezTo>
                      <a:pt x="4052" y="1503"/>
                      <a:pt x="4038" y="1716"/>
                      <a:pt x="4024" y="1929"/>
                    </a:cubicBezTo>
                    <a:close/>
                    <a:moveTo>
                      <a:pt x="5014" y="1849"/>
                    </a:moveTo>
                    <a:cubicBezTo>
                      <a:pt x="5128" y="1872"/>
                      <a:pt x="5243" y="1913"/>
                      <a:pt x="5340" y="1972"/>
                    </a:cubicBezTo>
                    <a:lnTo>
                      <a:pt x="5302" y="1326"/>
                    </a:lnTo>
                    <a:lnTo>
                      <a:pt x="5014" y="1849"/>
                    </a:lnTo>
                    <a:close/>
                    <a:moveTo>
                      <a:pt x="6690" y="2724"/>
                    </a:moveTo>
                    <a:cubicBezTo>
                      <a:pt x="6793" y="2680"/>
                      <a:pt x="6941" y="2810"/>
                      <a:pt x="7055" y="2869"/>
                    </a:cubicBezTo>
                    <a:cubicBezTo>
                      <a:pt x="6984" y="2876"/>
                      <a:pt x="6861" y="2810"/>
                      <a:pt x="6797" y="2824"/>
                    </a:cubicBezTo>
                    <a:cubicBezTo>
                      <a:pt x="6761" y="2791"/>
                      <a:pt x="6652" y="2773"/>
                      <a:pt x="6690" y="2724"/>
                    </a:cubicBezTo>
                    <a:close/>
                    <a:moveTo>
                      <a:pt x="2561" y="2707"/>
                    </a:moveTo>
                    <a:cubicBezTo>
                      <a:pt x="2457" y="2663"/>
                      <a:pt x="2310" y="2792"/>
                      <a:pt x="2196" y="2851"/>
                    </a:cubicBezTo>
                    <a:cubicBezTo>
                      <a:pt x="2267" y="2859"/>
                      <a:pt x="2390" y="2792"/>
                      <a:pt x="2454" y="2807"/>
                    </a:cubicBezTo>
                    <a:cubicBezTo>
                      <a:pt x="2489" y="2774"/>
                      <a:pt x="2599" y="2755"/>
                      <a:pt x="2561" y="2707"/>
                    </a:cubicBezTo>
                    <a:close/>
                    <a:moveTo>
                      <a:pt x="5996" y="4065"/>
                    </a:moveTo>
                    <a:cubicBezTo>
                      <a:pt x="5996" y="3943"/>
                      <a:pt x="5736" y="3800"/>
                      <a:pt x="5678" y="3726"/>
                    </a:cubicBezTo>
                    <a:cubicBezTo>
                      <a:pt x="5671" y="3716"/>
                      <a:pt x="6084" y="3600"/>
                      <a:pt x="6050" y="3439"/>
                    </a:cubicBezTo>
                    <a:cubicBezTo>
                      <a:pt x="6138" y="3439"/>
                      <a:pt x="6246" y="3584"/>
                      <a:pt x="6337" y="3665"/>
                    </a:cubicBezTo>
                    <a:cubicBezTo>
                      <a:pt x="6453" y="3769"/>
                      <a:pt x="6756" y="3883"/>
                      <a:pt x="6886" y="4042"/>
                    </a:cubicBezTo>
                    <a:cubicBezTo>
                      <a:pt x="6921" y="4085"/>
                      <a:pt x="7467" y="4426"/>
                      <a:pt x="7447" y="4162"/>
                    </a:cubicBezTo>
                    <a:cubicBezTo>
                      <a:pt x="7438" y="4035"/>
                      <a:pt x="7418" y="3628"/>
                      <a:pt x="7462" y="3471"/>
                    </a:cubicBezTo>
                    <a:cubicBezTo>
                      <a:pt x="7352" y="3294"/>
                      <a:pt x="7122" y="3293"/>
                      <a:pt x="7001" y="3052"/>
                    </a:cubicBezTo>
                    <a:cubicBezTo>
                      <a:pt x="6946" y="2943"/>
                      <a:pt x="6681" y="2896"/>
                      <a:pt x="6780" y="2849"/>
                    </a:cubicBezTo>
                    <a:cubicBezTo>
                      <a:pt x="6837" y="2833"/>
                      <a:pt x="7149" y="2950"/>
                      <a:pt x="7103" y="2872"/>
                    </a:cubicBezTo>
                    <a:cubicBezTo>
                      <a:pt x="6884" y="2736"/>
                      <a:pt x="6826" y="2721"/>
                      <a:pt x="6751" y="2620"/>
                    </a:cubicBezTo>
                    <a:cubicBezTo>
                      <a:pt x="6724" y="2582"/>
                      <a:pt x="6726" y="2519"/>
                      <a:pt x="6742" y="2488"/>
                    </a:cubicBezTo>
                    <a:cubicBezTo>
                      <a:pt x="6671" y="2285"/>
                      <a:pt x="6843" y="2339"/>
                      <a:pt x="6918" y="2383"/>
                    </a:cubicBezTo>
                    <a:cubicBezTo>
                      <a:pt x="7084" y="2381"/>
                      <a:pt x="7253" y="2467"/>
                      <a:pt x="7312" y="2463"/>
                    </a:cubicBezTo>
                    <a:cubicBezTo>
                      <a:pt x="7486" y="2283"/>
                      <a:pt x="8142" y="2703"/>
                      <a:pt x="8237" y="2999"/>
                    </a:cubicBezTo>
                    <a:cubicBezTo>
                      <a:pt x="8625" y="4335"/>
                      <a:pt x="8949" y="4650"/>
                      <a:pt x="8924" y="4860"/>
                    </a:cubicBezTo>
                    <a:cubicBezTo>
                      <a:pt x="8812" y="6146"/>
                      <a:pt x="9115" y="7471"/>
                      <a:pt x="8998" y="7666"/>
                    </a:cubicBezTo>
                    <a:cubicBezTo>
                      <a:pt x="8981" y="7868"/>
                      <a:pt x="8693" y="8060"/>
                      <a:pt x="8693" y="8535"/>
                    </a:cubicBezTo>
                    <a:cubicBezTo>
                      <a:pt x="8693" y="9045"/>
                      <a:pt x="9048" y="9036"/>
                      <a:pt x="8739" y="9588"/>
                    </a:cubicBezTo>
                    <a:cubicBezTo>
                      <a:pt x="8632" y="9777"/>
                      <a:pt x="8327" y="9771"/>
                      <a:pt x="7821" y="9815"/>
                    </a:cubicBezTo>
                    <a:cubicBezTo>
                      <a:pt x="7811" y="9815"/>
                      <a:pt x="7802" y="9815"/>
                      <a:pt x="7793" y="9815"/>
                    </a:cubicBezTo>
                    <a:cubicBezTo>
                      <a:pt x="7794" y="9812"/>
                      <a:pt x="7794" y="9809"/>
                      <a:pt x="7795" y="9806"/>
                    </a:cubicBezTo>
                    <a:cubicBezTo>
                      <a:pt x="7798" y="9774"/>
                      <a:pt x="7810" y="9743"/>
                      <a:pt x="7827" y="9720"/>
                    </a:cubicBezTo>
                    <a:cubicBezTo>
                      <a:pt x="7843" y="9697"/>
                      <a:pt x="7864" y="9681"/>
                      <a:pt x="7886" y="9674"/>
                    </a:cubicBezTo>
                    <a:cubicBezTo>
                      <a:pt x="7906" y="9668"/>
                      <a:pt x="7917" y="9647"/>
                      <a:pt x="7911" y="9627"/>
                    </a:cubicBezTo>
                    <a:cubicBezTo>
                      <a:pt x="7905" y="9607"/>
                      <a:pt x="7884" y="9596"/>
                      <a:pt x="7864" y="9602"/>
                    </a:cubicBezTo>
                    <a:cubicBezTo>
                      <a:pt x="7825" y="9614"/>
                      <a:pt x="7791" y="9641"/>
                      <a:pt x="7766" y="9676"/>
                    </a:cubicBezTo>
                    <a:cubicBezTo>
                      <a:pt x="7741" y="9710"/>
                      <a:pt x="7725" y="9753"/>
                      <a:pt x="7720" y="9798"/>
                    </a:cubicBezTo>
                    <a:cubicBezTo>
                      <a:pt x="7719" y="9803"/>
                      <a:pt x="7720" y="9808"/>
                      <a:pt x="7721" y="9813"/>
                    </a:cubicBezTo>
                    <a:cubicBezTo>
                      <a:pt x="7687" y="9811"/>
                      <a:pt x="7655" y="9807"/>
                      <a:pt x="7625" y="9802"/>
                    </a:cubicBezTo>
                    <a:cubicBezTo>
                      <a:pt x="7635" y="9796"/>
                      <a:pt x="7642" y="9784"/>
                      <a:pt x="7643" y="9771"/>
                    </a:cubicBezTo>
                    <a:cubicBezTo>
                      <a:pt x="7643" y="9739"/>
                      <a:pt x="7652" y="9708"/>
                      <a:pt x="7667" y="9682"/>
                    </a:cubicBezTo>
                    <a:cubicBezTo>
                      <a:pt x="7681" y="9659"/>
                      <a:pt x="7700" y="9640"/>
                      <a:pt x="7722" y="9632"/>
                    </a:cubicBezTo>
                    <a:cubicBezTo>
                      <a:pt x="7742" y="9624"/>
                      <a:pt x="7751" y="9602"/>
                      <a:pt x="7743" y="9583"/>
                    </a:cubicBezTo>
                    <a:cubicBezTo>
                      <a:pt x="7736" y="9564"/>
                      <a:pt x="7714" y="9554"/>
                      <a:pt x="7694" y="9562"/>
                    </a:cubicBezTo>
                    <a:cubicBezTo>
                      <a:pt x="7657" y="9577"/>
                      <a:pt x="7625" y="9606"/>
                      <a:pt x="7603" y="9644"/>
                    </a:cubicBezTo>
                    <a:cubicBezTo>
                      <a:pt x="7581" y="9680"/>
                      <a:pt x="7568" y="9724"/>
                      <a:pt x="7567" y="9770"/>
                    </a:cubicBezTo>
                    <a:cubicBezTo>
                      <a:pt x="7567" y="9778"/>
                      <a:pt x="7570" y="9786"/>
                      <a:pt x="7574" y="9792"/>
                    </a:cubicBezTo>
                    <a:cubicBezTo>
                      <a:pt x="7537" y="9782"/>
                      <a:pt x="7504" y="9770"/>
                      <a:pt x="7479" y="9755"/>
                    </a:cubicBezTo>
                    <a:cubicBezTo>
                      <a:pt x="7490" y="9748"/>
                      <a:pt x="7498" y="9736"/>
                      <a:pt x="7498" y="9722"/>
                    </a:cubicBezTo>
                    <a:cubicBezTo>
                      <a:pt x="7498" y="9689"/>
                      <a:pt x="7507" y="9658"/>
                      <a:pt x="7521" y="9632"/>
                    </a:cubicBezTo>
                    <a:cubicBezTo>
                      <a:pt x="7535" y="9608"/>
                      <a:pt x="7553" y="9590"/>
                      <a:pt x="7575" y="9581"/>
                    </a:cubicBezTo>
                    <a:cubicBezTo>
                      <a:pt x="7594" y="9572"/>
                      <a:pt x="7603" y="9550"/>
                      <a:pt x="7595" y="9531"/>
                    </a:cubicBezTo>
                    <a:cubicBezTo>
                      <a:pt x="7587" y="9512"/>
                      <a:pt x="7565" y="9503"/>
                      <a:pt x="7546" y="9511"/>
                    </a:cubicBezTo>
                    <a:cubicBezTo>
                      <a:pt x="7508" y="9527"/>
                      <a:pt x="7477" y="9557"/>
                      <a:pt x="7456" y="9595"/>
                    </a:cubicBezTo>
                    <a:cubicBezTo>
                      <a:pt x="7438" y="9626"/>
                      <a:pt x="7427" y="9662"/>
                      <a:pt x="7424" y="9701"/>
                    </a:cubicBezTo>
                    <a:cubicBezTo>
                      <a:pt x="7420" y="9693"/>
                      <a:pt x="7416" y="9685"/>
                      <a:pt x="7414" y="9677"/>
                    </a:cubicBezTo>
                    <a:cubicBezTo>
                      <a:pt x="7396" y="9512"/>
                      <a:pt x="7595" y="9370"/>
                      <a:pt x="7892" y="9365"/>
                    </a:cubicBezTo>
                    <a:cubicBezTo>
                      <a:pt x="7983" y="9291"/>
                      <a:pt x="7970" y="9143"/>
                      <a:pt x="7808" y="8959"/>
                    </a:cubicBezTo>
                    <a:cubicBezTo>
                      <a:pt x="7545" y="8680"/>
                      <a:pt x="7662" y="8084"/>
                      <a:pt x="7722" y="7926"/>
                    </a:cubicBezTo>
                    <a:cubicBezTo>
                      <a:pt x="7738" y="7774"/>
                      <a:pt x="7569" y="7689"/>
                      <a:pt x="7543" y="7720"/>
                    </a:cubicBezTo>
                    <a:cubicBezTo>
                      <a:pt x="7604" y="7762"/>
                      <a:pt x="7680" y="7916"/>
                      <a:pt x="7679" y="7921"/>
                    </a:cubicBezTo>
                    <a:cubicBezTo>
                      <a:pt x="7652" y="8011"/>
                      <a:pt x="7539" y="8558"/>
                      <a:pt x="7676" y="8840"/>
                    </a:cubicBezTo>
                    <a:cubicBezTo>
                      <a:pt x="7715" y="8919"/>
                      <a:pt x="8035" y="9223"/>
                      <a:pt x="7869" y="9334"/>
                    </a:cubicBezTo>
                    <a:cubicBezTo>
                      <a:pt x="7467" y="9362"/>
                      <a:pt x="7381" y="9554"/>
                      <a:pt x="7387" y="9637"/>
                    </a:cubicBezTo>
                    <a:cubicBezTo>
                      <a:pt x="7347" y="9641"/>
                      <a:pt x="7305" y="9643"/>
                      <a:pt x="7266" y="9640"/>
                    </a:cubicBezTo>
                    <a:cubicBezTo>
                      <a:pt x="7272" y="9634"/>
                      <a:pt x="7276" y="9625"/>
                      <a:pt x="7276" y="9615"/>
                    </a:cubicBezTo>
                    <a:cubicBezTo>
                      <a:pt x="7276" y="9583"/>
                      <a:pt x="7284" y="9552"/>
                      <a:pt x="7299" y="9526"/>
                    </a:cubicBezTo>
                    <a:cubicBezTo>
                      <a:pt x="7312" y="9502"/>
                      <a:pt x="7331" y="9483"/>
                      <a:pt x="7353" y="9474"/>
                    </a:cubicBezTo>
                    <a:cubicBezTo>
                      <a:pt x="7372" y="9466"/>
                      <a:pt x="7381" y="9444"/>
                      <a:pt x="7372" y="9425"/>
                    </a:cubicBezTo>
                    <a:cubicBezTo>
                      <a:pt x="7364" y="9406"/>
                      <a:pt x="7342" y="9397"/>
                      <a:pt x="7323" y="9405"/>
                    </a:cubicBezTo>
                    <a:cubicBezTo>
                      <a:pt x="7286" y="9421"/>
                      <a:pt x="7255" y="9451"/>
                      <a:pt x="7233" y="9489"/>
                    </a:cubicBezTo>
                    <a:cubicBezTo>
                      <a:pt x="7212" y="9525"/>
                      <a:pt x="7201" y="9569"/>
                      <a:pt x="7201" y="9615"/>
                    </a:cubicBezTo>
                    <a:cubicBezTo>
                      <a:pt x="7201" y="9621"/>
                      <a:pt x="7202" y="9627"/>
                      <a:pt x="7205" y="9632"/>
                    </a:cubicBezTo>
                    <a:cubicBezTo>
                      <a:pt x="7158" y="9622"/>
                      <a:pt x="7118" y="9600"/>
                      <a:pt x="7095" y="9561"/>
                    </a:cubicBezTo>
                    <a:cubicBezTo>
                      <a:pt x="7089" y="9537"/>
                      <a:pt x="7131" y="9310"/>
                      <a:pt x="7577" y="9233"/>
                    </a:cubicBezTo>
                    <a:cubicBezTo>
                      <a:pt x="7545" y="9087"/>
                      <a:pt x="7324" y="8775"/>
                      <a:pt x="7325" y="8619"/>
                    </a:cubicBezTo>
                    <a:cubicBezTo>
                      <a:pt x="7299" y="8284"/>
                      <a:pt x="7484" y="7823"/>
                      <a:pt x="7464" y="7670"/>
                    </a:cubicBezTo>
                    <a:cubicBezTo>
                      <a:pt x="7377" y="7459"/>
                      <a:pt x="7238" y="6751"/>
                      <a:pt x="7401" y="6500"/>
                    </a:cubicBezTo>
                    <a:cubicBezTo>
                      <a:pt x="7633" y="6396"/>
                      <a:pt x="8140" y="6219"/>
                      <a:pt x="8498" y="5728"/>
                    </a:cubicBezTo>
                    <a:cubicBezTo>
                      <a:pt x="7817" y="6401"/>
                      <a:pt x="7309" y="6448"/>
                      <a:pt x="7225" y="6481"/>
                    </a:cubicBezTo>
                    <a:cubicBezTo>
                      <a:pt x="6871" y="6579"/>
                      <a:pt x="7081" y="7130"/>
                      <a:pt x="6655" y="7192"/>
                    </a:cubicBezTo>
                    <a:cubicBezTo>
                      <a:pt x="6652" y="7193"/>
                      <a:pt x="6648" y="7193"/>
                      <a:pt x="6643" y="7193"/>
                    </a:cubicBezTo>
                    <a:cubicBezTo>
                      <a:pt x="6659" y="7188"/>
                      <a:pt x="6669" y="7171"/>
                      <a:pt x="6667" y="7153"/>
                    </a:cubicBezTo>
                    <a:cubicBezTo>
                      <a:pt x="6662" y="7121"/>
                      <a:pt x="6666" y="7088"/>
                      <a:pt x="6677" y="7061"/>
                    </a:cubicBezTo>
                    <a:cubicBezTo>
                      <a:pt x="6687" y="7036"/>
                      <a:pt x="6703" y="7015"/>
                      <a:pt x="6723" y="7002"/>
                    </a:cubicBezTo>
                    <a:cubicBezTo>
                      <a:pt x="6741" y="6992"/>
                      <a:pt x="6747" y="6969"/>
                      <a:pt x="6736" y="6951"/>
                    </a:cubicBezTo>
                    <a:cubicBezTo>
                      <a:pt x="6725" y="6933"/>
                      <a:pt x="6702" y="6927"/>
                      <a:pt x="6684" y="6938"/>
                    </a:cubicBezTo>
                    <a:cubicBezTo>
                      <a:pt x="6650" y="6959"/>
                      <a:pt x="6623" y="6993"/>
                      <a:pt x="6607" y="7034"/>
                    </a:cubicBezTo>
                    <a:cubicBezTo>
                      <a:pt x="6592" y="7073"/>
                      <a:pt x="6586" y="7118"/>
                      <a:pt x="6592" y="7163"/>
                    </a:cubicBezTo>
                    <a:cubicBezTo>
                      <a:pt x="6594" y="7178"/>
                      <a:pt x="6605" y="7190"/>
                      <a:pt x="6618" y="7194"/>
                    </a:cubicBezTo>
                    <a:cubicBezTo>
                      <a:pt x="6590" y="7194"/>
                      <a:pt x="6550" y="7192"/>
                      <a:pt x="6506" y="7185"/>
                    </a:cubicBezTo>
                    <a:cubicBezTo>
                      <a:pt x="6511" y="7177"/>
                      <a:pt x="6513" y="7167"/>
                      <a:pt x="6511" y="7156"/>
                    </a:cubicBezTo>
                    <a:cubicBezTo>
                      <a:pt x="6504" y="7124"/>
                      <a:pt x="6505" y="7092"/>
                      <a:pt x="6513" y="7064"/>
                    </a:cubicBezTo>
                    <a:cubicBezTo>
                      <a:pt x="6521" y="7037"/>
                      <a:pt x="6535" y="7015"/>
                      <a:pt x="6554" y="7001"/>
                    </a:cubicBezTo>
                    <a:cubicBezTo>
                      <a:pt x="6571" y="6989"/>
                      <a:pt x="6574" y="6966"/>
                      <a:pt x="6562" y="6949"/>
                    </a:cubicBezTo>
                    <a:cubicBezTo>
                      <a:pt x="6550" y="6932"/>
                      <a:pt x="6527" y="6929"/>
                      <a:pt x="6510" y="6941"/>
                    </a:cubicBezTo>
                    <a:cubicBezTo>
                      <a:pt x="6477" y="6965"/>
                      <a:pt x="6453" y="7001"/>
                      <a:pt x="6441" y="7042"/>
                    </a:cubicBezTo>
                    <a:cubicBezTo>
                      <a:pt x="6429" y="7082"/>
                      <a:pt x="6427" y="7127"/>
                      <a:pt x="6437" y="7171"/>
                    </a:cubicBezTo>
                    <a:cubicBezTo>
                      <a:pt x="6410" y="7163"/>
                      <a:pt x="6383" y="7154"/>
                      <a:pt x="6358" y="7141"/>
                    </a:cubicBezTo>
                    <a:cubicBezTo>
                      <a:pt x="6351" y="7110"/>
                      <a:pt x="6351" y="7079"/>
                      <a:pt x="6359" y="7051"/>
                    </a:cubicBezTo>
                    <a:cubicBezTo>
                      <a:pt x="6366" y="7025"/>
                      <a:pt x="6380" y="7002"/>
                      <a:pt x="6399" y="6988"/>
                    </a:cubicBezTo>
                    <a:cubicBezTo>
                      <a:pt x="6415" y="6975"/>
                      <a:pt x="6418" y="6952"/>
                      <a:pt x="6406" y="6935"/>
                    </a:cubicBezTo>
                    <a:cubicBezTo>
                      <a:pt x="6393" y="6919"/>
                      <a:pt x="6370" y="6916"/>
                      <a:pt x="6353" y="6928"/>
                    </a:cubicBezTo>
                    <a:cubicBezTo>
                      <a:pt x="6321" y="6953"/>
                      <a:pt x="6298" y="6989"/>
                      <a:pt x="6287" y="7031"/>
                    </a:cubicBezTo>
                    <a:cubicBezTo>
                      <a:pt x="6282" y="7048"/>
                      <a:pt x="6279" y="7066"/>
                      <a:pt x="6278" y="7084"/>
                    </a:cubicBezTo>
                    <a:cubicBezTo>
                      <a:pt x="6198" y="6999"/>
                      <a:pt x="6186" y="6850"/>
                      <a:pt x="6371" y="6589"/>
                    </a:cubicBezTo>
                    <a:cubicBezTo>
                      <a:pt x="6350" y="6415"/>
                      <a:pt x="6428" y="6155"/>
                      <a:pt x="6907" y="5798"/>
                    </a:cubicBezTo>
                    <a:cubicBezTo>
                      <a:pt x="7599" y="5507"/>
                      <a:pt x="7426" y="5286"/>
                      <a:pt x="7149" y="5103"/>
                    </a:cubicBezTo>
                    <a:lnTo>
                      <a:pt x="7190" y="4324"/>
                    </a:lnTo>
                    <a:cubicBezTo>
                      <a:pt x="6739" y="4143"/>
                      <a:pt x="6058" y="4089"/>
                      <a:pt x="5996" y="4065"/>
                    </a:cubicBezTo>
                    <a:close/>
                    <a:moveTo>
                      <a:pt x="7438" y="2561"/>
                    </a:moveTo>
                    <a:cubicBezTo>
                      <a:pt x="7466" y="2578"/>
                      <a:pt x="7481" y="2606"/>
                      <a:pt x="7471" y="2621"/>
                    </a:cubicBezTo>
                    <a:cubicBezTo>
                      <a:pt x="7461" y="2636"/>
                      <a:pt x="7431" y="2635"/>
                      <a:pt x="7403" y="2617"/>
                    </a:cubicBezTo>
                    <a:cubicBezTo>
                      <a:pt x="7374" y="2599"/>
                      <a:pt x="7360" y="2572"/>
                      <a:pt x="7369" y="2557"/>
                    </a:cubicBezTo>
                    <a:cubicBezTo>
                      <a:pt x="7379" y="2541"/>
                      <a:pt x="7410" y="2543"/>
                      <a:pt x="7438" y="2561"/>
                    </a:cubicBezTo>
                    <a:close/>
                    <a:moveTo>
                      <a:pt x="7766" y="2962"/>
                    </a:moveTo>
                    <a:cubicBezTo>
                      <a:pt x="8118" y="2989"/>
                      <a:pt x="8094" y="2803"/>
                      <a:pt x="7915" y="2724"/>
                    </a:cubicBezTo>
                    <a:cubicBezTo>
                      <a:pt x="8168" y="2729"/>
                      <a:pt x="8133" y="3096"/>
                      <a:pt x="7766" y="2962"/>
                    </a:cubicBezTo>
                    <a:close/>
                    <a:moveTo>
                      <a:pt x="7966" y="2841"/>
                    </a:moveTo>
                    <a:cubicBezTo>
                      <a:pt x="7932" y="2841"/>
                      <a:pt x="7809" y="2749"/>
                      <a:pt x="7776" y="2823"/>
                    </a:cubicBezTo>
                    <a:cubicBezTo>
                      <a:pt x="7745" y="2894"/>
                      <a:pt x="7898" y="2901"/>
                      <a:pt x="7910" y="2896"/>
                    </a:cubicBezTo>
                    <a:cubicBezTo>
                      <a:pt x="7976" y="2870"/>
                      <a:pt x="7973" y="2848"/>
                      <a:pt x="7966" y="2841"/>
                    </a:cubicBezTo>
                    <a:close/>
                    <a:moveTo>
                      <a:pt x="3303" y="4070"/>
                    </a:moveTo>
                    <a:cubicBezTo>
                      <a:pt x="3303" y="3948"/>
                      <a:pt x="3609" y="3798"/>
                      <a:pt x="3666" y="3724"/>
                    </a:cubicBezTo>
                    <a:cubicBezTo>
                      <a:pt x="3673" y="3714"/>
                      <a:pt x="3162" y="3598"/>
                      <a:pt x="3197" y="3437"/>
                    </a:cubicBezTo>
                    <a:cubicBezTo>
                      <a:pt x="3108" y="3438"/>
                      <a:pt x="3008" y="3562"/>
                      <a:pt x="2916" y="3644"/>
                    </a:cubicBezTo>
                    <a:cubicBezTo>
                      <a:pt x="2800" y="3747"/>
                      <a:pt x="2497" y="3861"/>
                      <a:pt x="2367" y="4021"/>
                    </a:cubicBezTo>
                    <a:cubicBezTo>
                      <a:pt x="2332" y="4064"/>
                      <a:pt x="1786" y="4405"/>
                      <a:pt x="1806" y="4141"/>
                    </a:cubicBezTo>
                    <a:cubicBezTo>
                      <a:pt x="1815" y="4014"/>
                      <a:pt x="1835" y="3606"/>
                      <a:pt x="1791" y="3450"/>
                    </a:cubicBezTo>
                    <a:cubicBezTo>
                      <a:pt x="1902" y="3273"/>
                      <a:pt x="2132" y="3272"/>
                      <a:pt x="2252" y="3031"/>
                    </a:cubicBezTo>
                    <a:cubicBezTo>
                      <a:pt x="2308" y="2921"/>
                      <a:pt x="2572" y="2875"/>
                      <a:pt x="2473" y="2828"/>
                    </a:cubicBezTo>
                    <a:cubicBezTo>
                      <a:pt x="2416" y="2812"/>
                      <a:pt x="2104" y="2928"/>
                      <a:pt x="2150" y="2851"/>
                    </a:cubicBezTo>
                    <a:cubicBezTo>
                      <a:pt x="2369" y="2714"/>
                      <a:pt x="2428" y="2700"/>
                      <a:pt x="2502" y="2599"/>
                    </a:cubicBezTo>
                    <a:cubicBezTo>
                      <a:pt x="2530" y="2561"/>
                      <a:pt x="2527" y="2498"/>
                      <a:pt x="2512" y="2467"/>
                    </a:cubicBezTo>
                    <a:cubicBezTo>
                      <a:pt x="2583" y="2265"/>
                      <a:pt x="2410" y="2318"/>
                      <a:pt x="2335" y="2362"/>
                    </a:cubicBezTo>
                    <a:cubicBezTo>
                      <a:pt x="2169" y="2360"/>
                      <a:pt x="2000" y="2446"/>
                      <a:pt x="1941" y="2442"/>
                    </a:cubicBezTo>
                    <a:cubicBezTo>
                      <a:pt x="1767" y="2261"/>
                      <a:pt x="1111" y="2682"/>
                      <a:pt x="1017" y="2978"/>
                    </a:cubicBezTo>
                    <a:cubicBezTo>
                      <a:pt x="628" y="4314"/>
                      <a:pt x="304" y="4629"/>
                      <a:pt x="330" y="4839"/>
                    </a:cubicBezTo>
                    <a:cubicBezTo>
                      <a:pt x="442" y="6125"/>
                      <a:pt x="138" y="7450"/>
                      <a:pt x="255" y="7645"/>
                    </a:cubicBezTo>
                    <a:cubicBezTo>
                      <a:pt x="273" y="7847"/>
                      <a:pt x="560" y="8039"/>
                      <a:pt x="560" y="8514"/>
                    </a:cubicBezTo>
                    <a:cubicBezTo>
                      <a:pt x="560" y="9024"/>
                      <a:pt x="205" y="9015"/>
                      <a:pt x="514" y="9567"/>
                    </a:cubicBezTo>
                    <a:cubicBezTo>
                      <a:pt x="621" y="9756"/>
                      <a:pt x="926" y="9750"/>
                      <a:pt x="1433" y="9794"/>
                    </a:cubicBezTo>
                    <a:cubicBezTo>
                      <a:pt x="1445" y="9794"/>
                      <a:pt x="1457" y="9794"/>
                      <a:pt x="1469" y="9794"/>
                    </a:cubicBezTo>
                    <a:cubicBezTo>
                      <a:pt x="1466" y="9790"/>
                      <a:pt x="1465" y="9785"/>
                      <a:pt x="1464" y="9780"/>
                    </a:cubicBezTo>
                    <a:cubicBezTo>
                      <a:pt x="1461" y="9747"/>
                      <a:pt x="1449" y="9717"/>
                      <a:pt x="1432" y="9693"/>
                    </a:cubicBezTo>
                    <a:cubicBezTo>
                      <a:pt x="1416" y="9671"/>
                      <a:pt x="1395" y="9654"/>
                      <a:pt x="1373" y="9647"/>
                    </a:cubicBezTo>
                    <a:cubicBezTo>
                      <a:pt x="1353" y="9641"/>
                      <a:pt x="1342" y="9620"/>
                      <a:pt x="1348" y="9601"/>
                    </a:cubicBezTo>
                    <a:cubicBezTo>
                      <a:pt x="1354" y="9581"/>
                      <a:pt x="1375" y="9570"/>
                      <a:pt x="1394" y="9576"/>
                    </a:cubicBezTo>
                    <a:cubicBezTo>
                      <a:pt x="1433" y="9588"/>
                      <a:pt x="1467" y="9614"/>
                      <a:pt x="1493" y="9649"/>
                    </a:cubicBezTo>
                    <a:cubicBezTo>
                      <a:pt x="1517" y="9683"/>
                      <a:pt x="1534" y="9726"/>
                      <a:pt x="1539" y="9772"/>
                    </a:cubicBezTo>
                    <a:cubicBezTo>
                      <a:pt x="1540" y="9779"/>
                      <a:pt x="1538" y="9785"/>
                      <a:pt x="1536" y="9791"/>
                    </a:cubicBezTo>
                    <a:cubicBezTo>
                      <a:pt x="1573" y="9789"/>
                      <a:pt x="1608" y="9785"/>
                      <a:pt x="1640" y="9779"/>
                    </a:cubicBezTo>
                    <a:cubicBezTo>
                      <a:pt x="1626" y="9774"/>
                      <a:pt x="1617" y="9760"/>
                      <a:pt x="1616" y="9745"/>
                    </a:cubicBezTo>
                    <a:cubicBezTo>
                      <a:pt x="1616" y="9712"/>
                      <a:pt x="1606" y="9681"/>
                      <a:pt x="1591" y="9656"/>
                    </a:cubicBezTo>
                    <a:cubicBezTo>
                      <a:pt x="1577" y="9632"/>
                      <a:pt x="1558" y="9614"/>
                      <a:pt x="1536" y="9605"/>
                    </a:cubicBezTo>
                    <a:cubicBezTo>
                      <a:pt x="1517" y="9597"/>
                      <a:pt x="1508" y="9576"/>
                      <a:pt x="1515" y="9556"/>
                    </a:cubicBezTo>
                    <a:cubicBezTo>
                      <a:pt x="1523" y="9537"/>
                      <a:pt x="1545" y="9528"/>
                      <a:pt x="1564" y="9535"/>
                    </a:cubicBezTo>
                    <a:cubicBezTo>
                      <a:pt x="1602" y="9550"/>
                      <a:pt x="1634" y="9580"/>
                      <a:pt x="1656" y="9617"/>
                    </a:cubicBezTo>
                    <a:cubicBezTo>
                      <a:pt x="1677" y="9653"/>
                      <a:pt x="1690" y="9697"/>
                      <a:pt x="1691" y="9743"/>
                    </a:cubicBezTo>
                    <a:cubicBezTo>
                      <a:pt x="1691" y="9754"/>
                      <a:pt x="1687" y="9763"/>
                      <a:pt x="1680" y="9770"/>
                    </a:cubicBezTo>
                    <a:cubicBezTo>
                      <a:pt x="1721" y="9760"/>
                      <a:pt x="1755" y="9746"/>
                      <a:pt x="1782" y="9729"/>
                    </a:cubicBezTo>
                    <a:cubicBezTo>
                      <a:pt x="1769" y="9723"/>
                      <a:pt x="1761" y="9710"/>
                      <a:pt x="1761" y="9695"/>
                    </a:cubicBezTo>
                    <a:cubicBezTo>
                      <a:pt x="1761" y="9662"/>
                      <a:pt x="1752" y="9631"/>
                      <a:pt x="1738" y="9606"/>
                    </a:cubicBezTo>
                    <a:cubicBezTo>
                      <a:pt x="1724" y="9582"/>
                      <a:pt x="1705" y="9563"/>
                      <a:pt x="1684" y="9554"/>
                    </a:cubicBezTo>
                    <a:cubicBezTo>
                      <a:pt x="1664" y="9546"/>
                      <a:pt x="1656" y="9524"/>
                      <a:pt x="1664" y="9505"/>
                    </a:cubicBezTo>
                    <a:cubicBezTo>
                      <a:pt x="1672" y="9486"/>
                      <a:pt x="1694" y="9477"/>
                      <a:pt x="1713" y="9485"/>
                    </a:cubicBezTo>
                    <a:cubicBezTo>
                      <a:pt x="1750" y="9501"/>
                      <a:pt x="1781" y="9531"/>
                      <a:pt x="1803" y="9569"/>
                    </a:cubicBezTo>
                    <a:cubicBezTo>
                      <a:pt x="1820" y="9598"/>
                      <a:pt x="1831" y="9633"/>
                      <a:pt x="1834" y="9670"/>
                    </a:cubicBezTo>
                    <a:cubicBezTo>
                      <a:pt x="1836" y="9665"/>
                      <a:pt x="1838" y="9661"/>
                      <a:pt x="1839" y="9656"/>
                    </a:cubicBezTo>
                    <a:cubicBezTo>
                      <a:pt x="1858" y="9491"/>
                      <a:pt x="1659" y="9349"/>
                      <a:pt x="1362" y="9344"/>
                    </a:cubicBezTo>
                    <a:cubicBezTo>
                      <a:pt x="1270" y="9270"/>
                      <a:pt x="1283" y="9121"/>
                      <a:pt x="1445" y="8938"/>
                    </a:cubicBezTo>
                    <a:cubicBezTo>
                      <a:pt x="1708" y="8659"/>
                      <a:pt x="1591" y="8063"/>
                      <a:pt x="1531" y="7905"/>
                    </a:cubicBezTo>
                    <a:cubicBezTo>
                      <a:pt x="1515" y="7753"/>
                      <a:pt x="1684" y="7668"/>
                      <a:pt x="1710" y="7699"/>
                    </a:cubicBezTo>
                    <a:cubicBezTo>
                      <a:pt x="1649" y="7741"/>
                      <a:pt x="1573" y="7895"/>
                      <a:pt x="1575" y="7900"/>
                    </a:cubicBezTo>
                    <a:cubicBezTo>
                      <a:pt x="1601" y="7990"/>
                      <a:pt x="1714" y="8537"/>
                      <a:pt x="1577" y="8819"/>
                    </a:cubicBezTo>
                    <a:cubicBezTo>
                      <a:pt x="1538" y="8898"/>
                      <a:pt x="1219" y="9202"/>
                      <a:pt x="1384" y="9313"/>
                    </a:cubicBezTo>
                    <a:cubicBezTo>
                      <a:pt x="1786" y="9340"/>
                      <a:pt x="1872" y="9532"/>
                      <a:pt x="1867" y="9616"/>
                    </a:cubicBezTo>
                    <a:cubicBezTo>
                      <a:pt x="1910" y="9620"/>
                      <a:pt x="1955" y="9622"/>
                      <a:pt x="1998" y="9619"/>
                    </a:cubicBezTo>
                    <a:cubicBezTo>
                      <a:pt x="1989" y="9612"/>
                      <a:pt x="1983" y="9601"/>
                      <a:pt x="1983" y="9589"/>
                    </a:cubicBezTo>
                    <a:cubicBezTo>
                      <a:pt x="1983" y="9556"/>
                      <a:pt x="1975" y="9525"/>
                      <a:pt x="1960" y="9499"/>
                    </a:cubicBezTo>
                    <a:cubicBezTo>
                      <a:pt x="1947" y="9475"/>
                      <a:pt x="1928" y="9457"/>
                      <a:pt x="1906" y="9448"/>
                    </a:cubicBezTo>
                    <a:cubicBezTo>
                      <a:pt x="1887" y="9440"/>
                      <a:pt x="1878" y="9417"/>
                      <a:pt x="1886" y="9398"/>
                    </a:cubicBezTo>
                    <a:cubicBezTo>
                      <a:pt x="1894" y="9379"/>
                      <a:pt x="1917" y="9370"/>
                      <a:pt x="1936" y="9378"/>
                    </a:cubicBezTo>
                    <a:cubicBezTo>
                      <a:pt x="1973" y="9394"/>
                      <a:pt x="2004" y="9424"/>
                      <a:pt x="2026" y="9462"/>
                    </a:cubicBezTo>
                    <a:cubicBezTo>
                      <a:pt x="2046" y="9499"/>
                      <a:pt x="2058" y="9543"/>
                      <a:pt x="2058" y="9589"/>
                    </a:cubicBezTo>
                    <a:cubicBezTo>
                      <a:pt x="2058" y="9597"/>
                      <a:pt x="2056" y="9604"/>
                      <a:pt x="2051" y="9611"/>
                    </a:cubicBezTo>
                    <a:cubicBezTo>
                      <a:pt x="2097" y="9600"/>
                      <a:pt x="2136" y="9579"/>
                      <a:pt x="2158" y="9540"/>
                    </a:cubicBezTo>
                    <a:cubicBezTo>
                      <a:pt x="2164" y="9516"/>
                      <a:pt x="2122" y="9288"/>
                      <a:pt x="1676" y="9212"/>
                    </a:cubicBezTo>
                    <a:cubicBezTo>
                      <a:pt x="1708" y="9066"/>
                      <a:pt x="1930" y="8754"/>
                      <a:pt x="1928" y="8598"/>
                    </a:cubicBezTo>
                    <a:cubicBezTo>
                      <a:pt x="1954" y="8263"/>
                      <a:pt x="1769" y="7802"/>
                      <a:pt x="1789" y="7649"/>
                    </a:cubicBezTo>
                    <a:cubicBezTo>
                      <a:pt x="1876" y="7438"/>
                      <a:pt x="2015" y="6730"/>
                      <a:pt x="1852" y="6479"/>
                    </a:cubicBezTo>
                    <a:cubicBezTo>
                      <a:pt x="1620" y="6375"/>
                      <a:pt x="1114" y="6197"/>
                      <a:pt x="755" y="5707"/>
                    </a:cubicBezTo>
                    <a:cubicBezTo>
                      <a:pt x="1436" y="6380"/>
                      <a:pt x="1825" y="6383"/>
                      <a:pt x="1909" y="6415"/>
                    </a:cubicBezTo>
                    <a:cubicBezTo>
                      <a:pt x="2219" y="6518"/>
                      <a:pt x="2008" y="7127"/>
                      <a:pt x="2598" y="7172"/>
                    </a:cubicBezTo>
                    <a:cubicBezTo>
                      <a:pt x="2616" y="7173"/>
                      <a:pt x="2732" y="7178"/>
                      <a:pt x="2824" y="7132"/>
                    </a:cubicBezTo>
                    <a:cubicBezTo>
                      <a:pt x="2819" y="7124"/>
                      <a:pt x="2817" y="7114"/>
                      <a:pt x="2819" y="7104"/>
                    </a:cubicBezTo>
                    <a:cubicBezTo>
                      <a:pt x="2827" y="7072"/>
                      <a:pt x="2827" y="7040"/>
                      <a:pt x="2819" y="7011"/>
                    </a:cubicBezTo>
                    <a:lnTo>
                      <a:pt x="2819" y="7011"/>
                    </a:lnTo>
                    <a:lnTo>
                      <a:pt x="2819" y="7011"/>
                    </a:lnTo>
                    <a:cubicBezTo>
                      <a:pt x="2812" y="6985"/>
                      <a:pt x="2798" y="6962"/>
                      <a:pt x="2779" y="6948"/>
                    </a:cubicBezTo>
                    <a:cubicBezTo>
                      <a:pt x="2763" y="6935"/>
                      <a:pt x="2760" y="6912"/>
                      <a:pt x="2772" y="6895"/>
                    </a:cubicBezTo>
                    <a:cubicBezTo>
                      <a:pt x="2785" y="6879"/>
                      <a:pt x="2809" y="6876"/>
                      <a:pt x="2825" y="6888"/>
                    </a:cubicBezTo>
                    <a:cubicBezTo>
                      <a:pt x="2857" y="6913"/>
                      <a:pt x="2880" y="6949"/>
                      <a:pt x="2892" y="6991"/>
                    </a:cubicBezTo>
                    <a:lnTo>
                      <a:pt x="2892" y="6991"/>
                    </a:lnTo>
                    <a:cubicBezTo>
                      <a:pt x="2898" y="7017"/>
                      <a:pt x="2901" y="7044"/>
                      <a:pt x="2900" y="7071"/>
                    </a:cubicBezTo>
                    <a:cubicBezTo>
                      <a:pt x="2973" y="6977"/>
                      <a:pt x="2964" y="6795"/>
                      <a:pt x="2696" y="6448"/>
                    </a:cubicBezTo>
                    <a:cubicBezTo>
                      <a:pt x="2717" y="6275"/>
                      <a:pt x="2759" y="6156"/>
                      <a:pt x="2280" y="5799"/>
                    </a:cubicBezTo>
                    <a:cubicBezTo>
                      <a:pt x="1438" y="5385"/>
                      <a:pt x="1977" y="5375"/>
                      <a:pt x="2020" y="5121"/>
                    </a:cubicBezTo>
                    <a:lnTo>
                      <a:pt x="1972" y="4310"/>
                    </a:lnTo>
                    <a:cubicBezTo>
                      <a:pt x="2443" y="4174"/>
                      <a:pt x="3240" y="4094"/>
                      <a:pt x="3303" y="4070"/>
                    </a:cubicBezTo>
                    <a:close/>
                    <a:moveTo>
                      <a:pt x="1815" y="2540"/>
                    </a:moveTo>
                    <a:cubicBezTo>
                      <a:pt x="1787" y="2558"/>
                      <a:pt x="1772" y="2584"/>
                      <a:pt x="1782" y="2600"/>
                    </a:cubicBezTo>
                    <a:cubicBezTo>
                      <a:pt x="1792" y="2615"/>
                      <a:pt x="1823" y="2614"/>
                      <a:pt x="1851" y="2596"/>
                    </a:cubicBezTo>
                    <a:cubicBezTo>
                      <a:pt x="1879" y="2578"/>
                      <a:pt x="1894" y="2551"/>
                      <a:pt x="1884" y="2536"/>
                    </a:cubicBezTo>
                    <a:cubicBezTo>
                      <a:pt x="1874" y="2520"/>
                      <a:pt x="1843" y="2522"/>
                      <a:pt x="1815" y="2540"/>
                    </a:cubicBezTo>
                    <a:close/>
                    <a:moveTo>
                      <a:pt x="1287" y="2820"/>
                    </a:moveTo>
                    <a:cubicBezTo>
                      <a:pt x="1321" y="2820"/>
                      <a:pt x="1445" y="2728"/>
                      <a:pt x="1477" y="2802"/>
                    </a:cubicBezTo>
                    <a:cubicBezTo>
                      <a:pt x="1508" y="2873"/>
                      <a:pt x="1355" y="2880"/>
                      <a:pt x="1343" y="2875"/>
                    </a:cubicBezTo>
                    <a:cubicBezTo>
                      <a:pt x="1277" y="2849"/>
                      <a:pt x="1280" y="2827"/>
                      <a:pt x="1287" y="2820"/>
                    </a:cubicBezTo>
                    <a:close/>
                    <a:moveTo>
                      <a:pt x="1488" y="2941"/>
                    </a:moveTo>
                    <a:cubicBezTo>
                      <a:pt x="1135" y="2968"/>
                      <a:pt x="1159" y="2782"/>
                      <a:pt x="1338" y="2703"/>
                    </a:cubicBezTo>
                    <a:cubicBezTo>
                      <a:pt x="1085" y="2708"/>
                      <a:pt x="1121" y="3075"/>
                      <a:pt x="1488" y="2941"/>
                    </a:cubicBezTo>
                    <a:close/>
                    <a:moveTo>
                      <a:pt x="2455" y="6963"/>
                    </a:moveTo>
                    <a:cubicBezTo>
                      <a:pt x="2437" y="6952"/>
                      <a:pt x="2432" y="6929"/>
                      <a:pt x="2442" y="6911"/>
                    </a:cubicBezTo>
                    <a:cubicBezTo>
                      <a:pt x="2453" y="6893"/>
                      <a:pt x="2476" y="6887"/>
                      <a:pt x="2494" y="6898"/>
                    </a:cubicBezTo>
                    <a:cubicBezTo>
                      <a:pt x="2529" y="6919"/>
                      <a:pt x="2555" y="6953"/>
                      <a:pt x="2571" y="6994"/>
                    </a:cubicBezTo>
                    <a:cubicBezTo>
                      <a:pt x="2587" y="7033"/>
                      <a:pt x="2592" y="7078"/>
                      <a:pt x="2586" y="7123"/>
                    </a:cubicBezTo>
                    <a:cubicBezTo>
                      <a:pt x="2583" y="7144"/>
                      <a:pt x="2564" y="7158"/>
                      <a:pt x="2543" y="7156"/>
                    </a:cubicBezTo>
                    <a:cubicBezTo>
                      <a:pt x="2523" y="7153"/>
                      <a:pt x="2509" y="7134"/>
                      <a:pt x="2511" y="7113"/>
                    </a:cubicBezTo>
                    <a:cubicBezTo>
                      <a:pt x="2516" y="7081"/>
                      <a:pt x="2512" y="7049"/>
                      <a:pt x="2501" y="7021"/>
                    </a:cubicBezTo>
                    <a:cubicBezTo>
                      <a:pt x="2491" y="6996"/>
                      <a:pt x="2475" y="6975"/>
                      <a:pt x="2455" y="6963"/>
                    </a:cubicBezTo>
                    <a:close/>
                    <a:moveTo>
                      <a:pt x="2624" y="6961"/>
                    </a:moveTo>
                    <a:cubicBezTo>
                      <a:pt x="2607" y="6949"/>
                      <a:pt x="2604" y="6926"/>
                      <a:pt x="2616" y="6909"/>
                    </a:cubicBezTo>
                    <a:cubicBezTo>
                      <a:pt x="2628" y="6892"/>
                      <a:pt x="2652" y="6889"/>
                      <a:pt x="2668" y="6901"/>
                    </a:cubicBezTo>
                    <a:cubicBezTo>
                      <a:pt x="2701" y="6925"/>
                      <a:pt x="2725" y="6961"/>
                      <a:pt x="2737" y="7003"/>
                    </a:cubicBezTo>
                    <a:cubicBezTo>
                      <a:pt x="2749" y="7043"/>
                      <a:pt x="2751" y="7088"/>
                      <a:pt x="2741" y="7133"/>
                    </a:cubicBezTo>
                    <a:cubicBezTo>
                      <a:pt x="2736" y="7153"/>
                      <a:pt x="2716" y="7166"/>
                      <a:pt x="2696" y="7161"/>
                    </a:cubicBezTo>
                    <a:cubicBezTo>
                      <a:pt x="2675" y="7157"/>
                      <a:pt x="2663" y="7137"/>
                      <a:pt x="2667" y="7116"/>
                    </a:cubicBezTo>
                    <a:cubicBezTo>
                      <a:pt x="2675" y="7085"/>
                      <a:pt x="2673" y="7052"/>
                      <a:pt x="2665" y="7024"/>
                    </a:cubicBezTo>
                    <a:cubicBezTo>
                      <a:pt x="2657" y="6998"/>
                      <a:pt x="2643" y="6975"/>
                      <a:pt x="2624" y="6961"/>
                    </a:cubicBezTo>
                    <a:close/>
                    <a:moveTo>
                      <a:pt x="3261" y="3516"/>
                    </a:moveTo>
                    <a:cubicBezTo>
                      <a:pt x="3202" y="3432"/>
                      <a:pt x="3231" y="3389"/>
                      <a:pt x="3266" y="3366"/>
                    </a:cubicBezTo>
                    <a:lnTo>
                      <a:pt x="3190" y="2902"/>
                    </a:lnTo>
                    <a:cubicBezTo>
                      <a:pt x="3124" y="2914"/>
                      <a:pt x="3034" y="2868"/>
                      <a:pt x="3156" y="2755"/>
                    </a:cubicBezTo>
                    <a:lnTo>
                      <a:pt x="2893" y="1572"/>
                    </a:lnTo>
                    <a:lnTo>
                      <a:pt x="3619" y="2549"/>
                    </a:lnTo>
                    <a:lnTo>
                      <a:pt x="3591" y="1192"/>
                    </a:lnTo>
                    <a:lnTo>
                      <a:pt x="4263" y="2466"/>
                    </a:lnTo>
                    <a:lnTo>
                      <a:pt x="4543" y="1003"/>
                    </a:lnTo>
                    <a:cubicBezTo>
                      <a:pt x="3948" y="771"/>
                      <a:pt x="4573" y="373"/>
                      <a:pt x="4629" y="0"/>
                    </a:cubicBezTo>
                    <a:cubicBezTo>
                      <a:pt x="4697" y="379"/>
                      <a:pt x="5347" y="701"/>
                      <a:pt x="4768" y="998"/>
                    </a:cubicBezTo>
                    <a:lnTo>
                      <a:pt x="5079" y="2487"/>
                    </a:lnTo>
                    <a:lnTo>
                      <a:pt x="5854" y="1192"/>
                    </a:lnTo>
                    <a:lnTo>
                      <a:pt x="5722" y="2618"/>
                    </a:lnTo>
                    <a:lnTo>
                      <a:pt x="6545" y="1635"/>
                    </a:lnTo>
                    <a:lnTo>
                      <a:pt x="6165" y="2777"/>
                    </a:lnTo>
                    <a:cubicBezTo>
                      <a:pt x="6228" y="2841"/>
                      <a:pt x="6209" y="2930"/>
                      <a:pt x="6110" y="2930"/>
                    </a:cubicBezTo>
                    <a:lnTo>
                      <a:pt x="5965" y="3361"/>
                    </a:lnTo>
                    <a:cubicBezTo>
                      <a:pt x="6046" y="3439"/>
                      <a:pt x="5963" y="3537"/>
                      <a:pt x="5916" y="3574"/>
                    </a:cubicBezTo>
                    <a:cubicBezTo>
                      <a:pt x="5551" y="3836"/>
                      <a:pt x="3928" y="3924"/>
                      <a:pt x="3261" y="3516"/>
                    </a:cubicBezTo>
                    <a:close/>
                    <a:moveTo>
                      <a:pt x="3418" y="3502"/>
                    </a:moveTo>
                    <a:cubicBezTo>
                      <a:pt x="3810" y="3219"/>
                      <a:pt x="5467" y="3245"/>
                      <a:pt x="5839" y="3506"/>
                    </a:cubicBezTo>
                    <a:cubicBezTo>
                      <a:pt x="5447" y="3838"/>
                      <a:pt x="3740" y="3752"/>
                      <a:pt x="3418" y="3502"/>
                    </a:cubicBezTo>
                    <a:close/>
                    <a:moveTo>
                      <a:pt x="3287" y="3377"/>
                    </a:moveTo>
                    <a:cubicBezTo>
                      <a:pt x="4020" y="2961"/>
                      <a:pt x="5526" y="3108"/>
                      <a:pt x="5931" y="3362"/>
                    </a:cubicBezTo>
                    <a:cubicBezTo>
                      <a:pt x="5979" y="3384"/>
                      <a:pt x="5991" y="3495"/>
                      <a:pt x="5927" y="3477"/>
                    </a:cubicBezTo>
                    <a:cubicBezTo>
                      <a:pt x="5448" y="3131"/>
                      <a:pt x="3789" y="3108"/>
                      <a:pt x="3307" y="3487"/>
                    </a:cubicBezTo>
                    <a:cubicBezTo>
                      <a:pt x="3272" y="3491"/>
                      <a:pt x="3225" y="3425"/>
                      <a:pt x="3287" y="3377"/>
                    </a:cubicBezTo>
                    <a:close/>
                    <a:moveTo>
                      <a:pt x="5610" y="2551"/>
                    </a:moveTo>
                    <a:lnTo>
                      <a:pt x="5232" y="2479"/>
                    </a:lnTo>
                    <a:lnTo>
                      <a:pt x="5697" y="1687"/>
                    </a:lnTo>
                    <a:lnTo>
                      <a:pt x="5610" y="2551"/>
                    </a:lnTo>
                    <a:close/>
                    <a:moveTo>
                      <a:pt x="6080" y="2694"/>
                    </a:moveTo>
                    <a:lnTo>
                      <a:pt x="5870" y="2607"/>
                    </a:lnTo>
                    <a:lnTo>
                      <a:pt x="6295" y="2096"/>
                    </a:lnTo>
                    <a:lnTo>
                      <a:pt x="6080" y="2694"/>
                    </a:lnTo>
                    <a:close/>
                    <a:moveTo>
                      <a:pt x="4953" y="2444"/>
                    </a:moveTo>
                    <a:lnTo>
                      <a:pt x="4933" y="2331"/>
                    </a:lnTo>
                    <a:lnTo>
                      <a:pt x="4788" y="2432"/>
                    </a:lnTo>
                    <a:lnTo>
                      <a:pt x="4953" y="2444"/>
                    </a:lnTo>
                    <a:close/>
                    <a:moveTo>
                      <a:pt x="4392" y="2438"/>
                    </a:moveTo>
                    <a:lnTo>
                      <a:pt x="4462" y="1979"/>
                    </a:lnTo>
                    <a:lnTo>
                      <a:pt x="4906" y="2209"/>
                    </a:lnTo>
                    <a:lnTo>
                      <a:pt x="4612" y="2429"/>
                    </a:lnTo>
                    <a:cubicBezTo>
                      <a:pt x="4539" y="2431"/>
                      <a:pt x="4465" y="2435"/>
                      <a:pt x="4392" y="2438"/>
                    </a:cubicBezTo>
                    <a:close/>
                    <a:moveTo>
                      <a:pt x="4911" y="2096"/>
                    </a:moveTo>
                    <a:lnTo>
                      <a:pt x="4485" y="1870"/>
                    </a:lnTo>
                    <a:lnTo>
                      <a:pt x="4805" y="1544"/>
                    </a:lnTo>
                    <a:lnTo>
                      <a:pt x="4911" y="2096"/>
                    </a:lnTo>
                    <a:close/>
                    <a:moveTo>
                      <a:pt x="4502" y="1723"/>
                    </a:moveTo>
                    <a:lnTo>
                      <a:pt x="4578" y="1277"/>
                    </a:lnTo>
                    <a:lnTo>
                      <a:pt x="4775" y="1447"/>
                    </a:lnTo>
                    <a:lnTo>
                      <a:pt x="4502" y="1723"/>
                    </a:lnTo>
                    <a:close/>
                    <a:moveTo>
                      <a:pt x="4592" y="1157"/>
                    </a:moveTo>
                    <a:lnTo>
                      <a:pt x="4612" y="1021"/>
                    </a:lnTo>
                    <a:lnTo>
                      <a:pt x="4698" y="1021"/>
                    </a:lnTo>
                    <a:lnTo>
                      <a:pt x="4761" y="1317"/>
                    </a:lnTo>
                    <a:lnTo>
                      <a:pt x="4592" y="1157"/>
                    </a:lnTo>
                    <a:close/>
                    <a:moveTo>
                      <a:pt x="4113" y="2459"/>
                    </a:moveTo>
                    <a:lnTo>
                      <a:pt x="3734" y="2520"/>
                    </a:lnTo>
                    <a:lnTo>
                      <a:pt x="3704" y="1641"/>
                    </a:lnTo>
                    <a:lnTo>
                      <a:pt x="4113" y="2459"/>
                    </a:lnTo>
                    <a:close/>
                    <a:moveTo>
                      <a:pt x="3234" y="2663"/>
                    </a:moveTo>
                    <a:lnTo>
                      <a:pt x="3050" y="1932"/>
                    </a:lnTo>
                    <a:lnTo>
                      <a:pt x="3469" y="2576"/>
                    </a:lnTo>
                    <a:lnTo>
                      <a:pt x="3234" y="2663"/>
                    </a:lnTo>
                    <a:close/>
                    <a:moveTo>
                      <a:pt x="3161" y="2795"/>
                    </a:moveTo>
                    <a:cubicBezTo>
                      <a:pt x="4210" y="2310"/>
                      <a:pt x="5694" y="2563"/>
                      <a:pt x="6137" y="2804"/>
                    </a:cubicBezTo>
                    <a:cubicBezTo>
                      <a:pt x="6192" y="2828"/>
                      <a:pt x="6177" y="2910"/>
                      <a:pt x="6104" y="2890"/>
                    </a:cubicBezTo>
                    <a:cubicBezTo>
                      <a:pt x="5421" y="2568"/>
                      <a:pt x="4069" y="2501"/>
                      <a:pt x="3206" y="2873"/>
                    </a:cubicBezTo>
                    <a:cubicBezTo>
                      <a:pt x="3147" y="2893"/>
                      <a:pt x="3092" y="2850"/>
                      <a:pt x="3161" y="2795"/>
                    </a:cubicBezTo>
                    <a:close/>
                    <a:moveTo>
                      <a:pt x="5783" y="3046"/>
                    </a:moveTo>
                    <a:cubicBezTo>
                      <a:pt x="5816" y="3031"/>
                      <a:pt x="5849" y="3018"/>
                      <a:pt x="5883" y="3005"/>
                    </a:cubicBezTo>
                    <a:cubicBezTo>
                      <a:pt x="5898" y="3036"/>
                      <a:pt x="5912" y="3067"/>
                      <a:pt x="5927" y="3098"/>
                    </a:cubicBezTo>
                    <a:cubicBezTo>
                      <a:pt x="5894" y="3111"/>
                      <a:pt x="5863" y="3124"/>
                      <a:pt x="5831" y="3136"/>
                    </a:cubicBezTo>
                    <a:cubicBezTo>
                      <a:pt x="5846" y="3166"/>
                      <a:pt x="5862" y="3196"/>
                      <a:pt x="5877" y="3226"/>
                    </a:cubicBezTo>
                    <a:cubicBezTo>
                      <a:pt x="5877" y="3226"/>
                      <a:pt x="5877" y="3226"/>
                      <a:pt x="5877" y="3226"/>
                    </a:cubicBezTo>
                    <a:cubicBezTo>
                      <a:pt x="5913" y="3212"/>
                      <a:pt x="5950" y="3198"/>
                      <a:pt x="5987" y="3184"/>
                    </a:cubicBezTo>
                    <a:cubicBezTo>
                      <a:pt x="5966" y="3231"/>
                      <a:pt x="5952" y="3271"/>
                      <a:pt x="5935" y="3318"/>
                    </a:cubicBezTo>
                    <a:cubicBezTo>
                      <a:pt x="5672" y="3168"/>
                      <a:pt x="5159" y="3069"/>
                      <a:pt x="4648" y="3064"/>
                    </a:cubicBezTo>
                    <a:cubicBezTo>
                      <a:pt x="4155" y="3060"/>
                      <a:pt x="3606" y="3147"/>
                      <a:pt x="3307" y="3319"/>
                    </a:cubicBezTo>
                    <a:cubicBezTo>
                      <a:pt x="3297" y="3278"/>
                      <a:pt x="3286" y="3230"/>
                      <a:pt x="3276" y="3189"/>
                    </a:cubicBezTo>
                    <a:cubicBezTo>
                      <a:pt x="3305" y="3200"/>
                      <a:pt x="3334" y="3211"/>
                      <a:pt x="3362" y="3222"/>
                    </a:cubicBezTo>
                    <a:cubicBezTo>
                      <a:pt x="3382" y="3191"/>
                      <a:pt x="3401" y="3160"/>
                      <a:pt x="3420" y="3129"/>
                    </a:cubicBezTo>
                    <a:cubicBezTo>
                      <a:pt x="3389" y="3116"/>
                      <a:pt x="3358" y="3103"/>
                      <a:pt x="3326" y="3090"/>
                    </a:cubicBezTo>
                    <a:cubicBezTo>
                      <a:pt x="3346" y="3059"/>
                      <a:pt x="3365" y="3028"/>
                      <a:pt x="3387" y="2995"/>
                    </a:cubicBezTo>
                    <a:cubicBezTo>
                      <a:pt x="3418" y="3008"/>
                      <a:pt x="3450" y="3022"/>
                      <a:pt x="3481" y="3035"/>
                    </a:cubicBezTo>
                    <a:cubicBezTo>
                      <a:pt x="3461" y="3067"/>
                      <a:pt x="3441" y="3098"/>
                      <a:pt x="3420" y="3129"/>
                    </a:cubicBezTo>
                    <a:cubicBezTo>
                      <a:pt x="3452" y="3143"/>
                      <a:pt x="3482" y="3157"/>
                      <a:pt x="3512" y="3172"/>
                    </a:cubicBezTo>
                    <a:cubicBezTo>
                      <a:pt x="3532" y="3141"/>
                      <a:pt x="3554" y="3110"/>
                      <a:pt x="3575" y="3080"/>
                    </a:cubicBezTo>
                    <a:cubicBezTo>
                      <a:pt x="3606" y="3095"/>
                      <a:pt x="3637" y="3110"/>
                      <a:pt x="3666" y="3126"/>
                    </a:cubicBezTo>
                    <a:cubicBezTo>
                      <a:pt x="3689" y="3097"/>
                      <a:pt x="3712" y="3067"/>
                      <a:pt x="3735" y="3037"/>
                    </a:cubicBezTo>
                    <a:cubicBezTo>
                      <a:pt x="3704" y="3021"/>
                      <a:pt x="3673" y="3004"/>
                      <a:pt x="3642" y="2988"/>
                    </a:cubicBezTo>
                    <a:cubicBezTo>
                      <a:pt x="3610" y="2973"/>
                      <a:pt x="3579" y="2958"/>
                      <a:pt x="3548" y="2943"/>
                    </a:cubicBezTo>
                    <a:cubicBezTo>
                      <a:pt x="3517" y="2928"/>
                      <a:pt x="3487" y="2914"/>
                      <a:pt x="3457" y="2900"/>
                    </a:cubicBezTo>
                    <a:cubicBezTo>
                      <a:pt x="3484" y="2869"/>
                      <a:pt x="3509" y="2837"/>
                      <a:pt x="3535" y="2806"/>
                    </a:cubicBezTo>
                    <a:cubicBezTo>
                      <a:pt x="3563" y="2820"/>
                      <a:pt x="3593" y="2836"/>
                      <a:pt x="3622" y="2851"/>
                    </a:cubicBezTo>
                    <a:cubicBezTo>
                      <a:pt x="3649" y="2821"/>
                      <a:pt x="3675" y="2790"/>
                      <a:pt x="3702" y="2760"/>
                    </a:cubicBezTo>
                    <a:cubicBezTo>
                      <a:pt x="3731" y="2776"/>
                      <a:pt x="3762" y="2793"/>
                      <a:pt x="3792" y="2811"/>
                    </a:cubicBezTo>
                    <a:cubicBezTo>
                      <a:pt x="3818" y="2782"/>
                      <a:pt x="3846" y="2753"/>
                      <a:pt x="3876" y="2724"/>
                    </a:cubicBezTo>
                    <a:cubicBezTo>
                      <a:pt x="3904" y="2742"/>
                      <a:pt x="3934" y="2760"/>
                      <a:pt x="3963" y="2778"/>
                    </a:cubicBezTo>
                    <a:cubicBezTo>
                      <a:pt x="3991" y="2750"/>
                      <a:pt x="4021" y="2724"/>
                      <a:pt x="4053" y="2696"/>
                    </a:cubicBezTo>
                    <a:cubicBezTo>
                      <a:pt x="4080" y="2715"/>
                      <a:pt x="4108" y="2735"/>
                      <a:pt x="4139" y="2755"/>
                    </a:cubicBezTo>
                    <a:cubicBezTo>
                      <a:pt x="4110" y="2781"/>
                      <a:pt x="4083" y="2807"/>
                      <a:pt x="4056" y="2835"/>
                    </a:cubicBezTo>
                    <a:cubicBezTo>
                      <a:pt x="4029" y="2862"/>
                      <a:pt x="4002" y="2890"/>
                      <a:pt x="3974" y="2916"/>
                    </a:cubicBezTo>
                    <a:cubicBezTo>
                      <a:pt x="3949" y="2944"/>
                      <a:pt x="3923" y="2973"/>
                      <a:pt x="3899" y="3001"/>
                    </a:cubicBezTo>
                    <a:cubicBezTo>
                      <a:pt x="3929" y="3019"/>
                      <a:pt x="3957" y="3037"/>
                      <a:pt x="3987" y="3055"/>
                    </a:cubicBezTo>
                    <a:cubicBezTo>
                      <a:pt x="4013" y="3028"/>
                      <a:pt x="4039" y="3000"/>
                      <a:pt x="4065" y="2973"/>
                    </a:cubicBezTo>
                    <a:cubicBezTo>
                      <a:pt x="4090" y="2990"/>
                      <a:pt x="4117" y="3007"/>
                      <a:pt x="4143" y="3024"/>
                    </a:cubicBezTo>
                    <a:cubicBezTo>
                      <a:pt x="4167" y="3001"/>
                      <a:pt x="4192" y="2977"/>
                      <a:pt x="4216" y="2954"/>
                    </a:cubicBezTo>
                    <a:cubicBezTo>
                      <a:pt x="4187" y="2933"/>
                      <a:pt x="4158" y="2914"/>
                      <a:pt x="4129" y="2895"/>
                    </a:cubicBezTo>
                    <a:cubicBezTo>
                      <a:pt x="4156" y="2868"/>
                      <a:pt x="4183" y="2842"/>
                      <a:pt x="4212" y="2816"/>
                    </a:cubicBezTo>
                    <a:cubicBezTo>
                      <a:pt x="4241" y="2836"/>
                      <a:pt x="4272" y="2857"/>
                      <a:pt x="4301" y="2877"/>
                    </a:cubicBezTo>
                    <a:cubicBezTo>
                      <a:pt x="4272" y="2902"/>
                      <a:pt x="4243" y="2928"/>
                      <a:pt x="4216" y="2954"/>
                    </a:cubicBezTo>
                    <a:cubicBezTo>
                      <a:pt x="4244" y="2974"/>
                      <a:pt x="4273" y="2994"/>
                      <a:pt x="4300" y="3015"/>
                    </a:cubicBezTo>
                    <a:cubicBezTo>
                      <a:pt x="4328" y="2989"/>
                      <a:pt x="4357" y="2964"/>
                      <a:pt x="4385" y="2939"/>
                    </a:cubicBezTo>
                    <a:cubicBezTo>
                      <a:pt x="4412" y="2961"/>
                      <a:pt x="4440" y="2982"/>
                      <a:pt x="4467" y="3004"/>
                    </a:cubicBezTo>
                    <a:cubicBezTo>
                      <a:pt x="4496" y="2979"/>
                      <a:pt x="4526" y="2956"/>
                      <a:pt x="4555" y="2932"/>
                    </a:cubicBezTo>
                    <a:cubicBezTo>
                      <a:pt x="4528" y="2910"/>
                      <a:pt x="4500" y="2889"/>
                      <a:pt x="4472" y="2867"/>
                    </a:cubicBezTo>
                    <a:cubicBezTo>
                      <a:pt x="4445" y="2844"/>
                      <a:pt x="4415" y="2824"/>
                      <a:pt x="4387" y="2802"/>
                    </a:cubicBezTo>
                    <a:cubicBezTo>
                      <a:pt x="4357" y="2781"/>
                      <a:pt x="4327" y="2761"/>
                      <a:pt x="4298" y="2739"/>
                    </a:cubicBezTo>
                    <a:cubicBezTo>
                      <a:pt x="4328" y="2714"/>
                      <a:pt x="4361" y="2690"/>
                      <a:pt x="4392" y="2664"/>
                    </a:cubicBezTo>
                    <a:cubicBezTo>
                      <a:pt x="4420" y="2686"/>
                      <a:pt x="4448" y="2708"/>
                      <a:pt x="4475" y="2729"/>
                    </a:cubicBezTo>
                    <a:cubicBezTo>
                      <a:pt x="4507" y="2706"/>
                      <a:pt x="4539" y="2682"/>
                      <a:pt x="4572" y="2659"/>
                    </a:cubicBezTo>
                    <a:cubicBezTo>
                      <a:pt x="4600" y="2682"/>
                      <a:pt x="4627" y="2704"/>
                      <a:pt x="4655" y="2727"/>
                    </a:cubicBezTo>
                    <a:cubicBezTo>
                      <a:pt x="4686" y="2704"/>
                      <a:pt x="4718" y="2683"/>
                      <a:pt x="4752" y="2661"/>
                    </a:cubicBezTo>
                    <a:cubicBezTo>
                      <a:pt x="4779" y="2685"/>
                      <a:pt x="4805" y="2708"/>
                      <a:pt x="4832" y="2732"/>
                    </a:cubicBezTo>
                    <a:cubicBezTo>
                      <a:pt x="4865" y="2711"/>
                      <a:pt x="4897" y="2691"/>
                      <a:pt x="4932" y="2670"/>
                    </a:cubicBezTo>
                    <a:cubicBezTo>
                      <a:pt x="4956" y="2695"/>
                      <a:pt x="4983" y="2719"/>
                      <a:pt x="5009" y="2744"/>
                    </a:cubicBezTo>
                    <a:cubicBezTo>
                      <a:pt x="4977" y="2765"/>
                      <a:pt x="4943" y="2785"/>
                      <a:pt x="4911" y="2806"/>
                    </a:cubicBezTo>
                    <a:cubicBezTo>
                      <a:pt x="4881" y="2826"/>
                      <a:pt x="4848" y="2847"/>
                      <a:pt x="4818" y="2869"/>
                    </a:cubicBezTo>
                    <a:cubicBezTo>
                      <a:pt x="4786" y="2889"/>
                      <a:pt x="4755" y="2911"/>
                      <a:pt x="4724" y="2933"/>
                    </a:cubicBezTo>
                    <a:cubicBezTo>
                      <a:pt x="4750" y="2957"/>
                      <a:pt x="4774" y="2980"/>
                      <a:pt x="4799" y="3004"/>
                    </a:cubicBezTo>
                    <a:cubicBezTo>
                      <a:pt x="4830" y="2984"/>
                      <a:pt x="4862" y="2962"/>
                      <a:pt x="4892" y="2941"/>
                    </a:cubicBezTo>
                    <a:cubicBezTo>
                      <a:pt x="4915" y="2964"/>
                      <a:pt x="4938" y="2988"/>
                      <a:pt x="4961" y="3012"/>
                    </a:cubicBezTo>
                    <a:cubicBezTo>
                      <a:pt x="4990" y="2992"/>
                      <a:pt x="5020" y="2974"/>
                      <a:pt x="5050" y="2955"/>
                    </a:cubicBezTo>
                    <a:cubicBezTo>
                      <a:pt x="5026" y="2930"/>
                      <a:pt x="5003" y="2905"/>
                      <a:pt x="4980" y="2879"/>
                    </a:cubicBezTo>
                    <a:cubicBezTo>
                      <a:pt x="5011" y="2860"/>
                      <a:pt x="5044" y="2840"/>
                      <a:pt x="5076" y="2821"/>
                    </a:cubicBezTo>
                    <a:cubicBezTo>
                      <a:pt x="5100" y="2846"/>
                      <a:pt x="5124" y="2872"/>
                      <a:pt x="5148" y="2898"/>
                    </a:cubicBezTo>
                    <a:cubicBezTo>
                      <a:pt x="5115" y="2916"/>
                      <a:pt x="5082" y="2936"/>
                      <a:pt x="5050" y="2955"/>
                    </a:cubicBezTo>
                    <a:cubicBezTo>
                      <a:pt x="5073" y="2981"/>
                      <a:pt x="5095" y="3007"/>
                      <a:pt x="5117" y="3033"/>
                    </a:cubicBezTo>
                    <a:cubicBezTo>
                      <a:pt x="5149" y="3014"/>
                      <a:pt x="5182" y="2995"/>
                      <a:pt x="5214" y="2977"/>
                    </a:cubicBezTo>
                    <a:cubicBezTo>
                      <a:pt x="5234" y="3004"/>
                      <a:pt x="5256" y="3031"/>
                      <a:pt x="5276" y="3058"/>
                    </a:cubicBezTo>
                    <a:cubicBezTo>
                      <a:pt x="5309" y="3041"/>
                      <a:pt x="5340" y="3023"/>
                      <a:pt x="5373" y="3006"/>
                    </a:cubicBezTo>
                    <a:cubicBezTo>
                      <a:pt x="5354" y="2978"/>
                      <a:pt x="5333" y="2950"/>
                      <a:pt x="5313" y="2923"/>
                    </a:cubicBezTo>
                    <a:cubicBezTo>
                      <a:pt x="5291" y="2896"/>
                      <a:pt x="5269" y="2869"/>
                      <a:pt x="5247" y="2842"/>
                    </a:cubicBezTo>
                    <a:cubicBezTo>
                      <a:pt x="5222" y="2816"/>
                      <a:pt x="5200" y="2789"/>
                      <a:pt x="5174" y="2763"/>
                    </a:cubicBezTo>
                    <a:cubicBezTo>
                      <a:pt x="5208" y="2744"/>
                      <a:pt x="5241" y="2725"/>
                      <a:pt x="5275" y="2707"/>
                    </a:cubicBezTo>
                    <a:cubicBezTo>
                      <a:pt x="5300" y="2734"/>
                      <a:pt x="5322" y="2761"/>
                      <a:pt x="5346" y="2789"/>
                    </a:cubicBezTo>
                    <a:cubicBezTo>
                      <a:pt x="5380" y="2770"/>
                      <a:pt x="5414" y="2753"/>
                      <a:pt x="5448" y="2736"/>
                    </a:cubicBezTo>
                    <a:cubicBezTo>
                      <a:pt x="5470" y="2763"/>
                      <a:pt x="5492" y="2792"/>
                      <a:pt x="5514" y="2820"/>
                    </a:cubicBezTo>
                    <a:cubicBezTo>
                      <a:pt x="5548" y="2803"/>
                      <a:pt x="5583" y="2788"/>
                      <a:pt x="5617" y="2772"/>
                    </a:cubicBezTo>
                    <a:cubicBezTo>
                      <a:pt x="5637" y="2801"/>
                      <a:pt x="5657" y="2830"/>
                      <a:pt x="5677" y="2859"/>
                    </a:cubicBezTo>
                    <a:cubicBezTo>
                      <a:pt x="5711" y="2844"/>
                      <a:pt x="5745" y="2829"/>
                      <a:pt x="5779" y="2815"/>
                    </a:cubicBezTo>
                    <a:cubicBezTo>
                      <a:pt x="5797" y="2845"/>
                      <a:pt x="5815" y="2875"/>
                      <a:pt x="5833" y="2906"/>
                    </a:cubicBezTo>
                    <a:cubicBezTo>
                      <a:pt x="5799" y="2920"/>
                      <a:pt x="5765" y="2935"/>
                      <a:pt x="5731" y="2949"/>
                    </a:cubicBezTo>
                    <a:cubicBezTo>
                      <a:pt x="5696" y="2964"/>
                      <a:pt x="5663" y="2978"/>
                      <a:pt x="5629" y="2994"/>
                    </a:cubicBezTo>
                    <a:cubicBezTo>
                      <a:pt x="5596" y="3009"/>
                      <a:pt x="5562" y="3025"/>
                      <a:pt x="5529" y="3041"/>
                    </a:cubicBezTo>
                    <a:cubicBezTo>
                      <a:pt x="5548" y="3071"/>
                      <a:pt x="5566" y="3099"/>
                      <a:pt x="5584" y="3129"/>
                    </a:cubicBezTo>
                    <a:cubicBezTo>
                      <a:pt x="5615" y="3113"/>
                      <a:pt x="5648" y="3098"/>
                      <a:pt x="5680" y="3083"/>
                    </a:cubicBezTo>
                    <a:cubicBezTo>
                      <a:pt x="5698" y="3113"/>
                      <a:pt x="5714" y="3143"/>
                      <a:pt x="5731" y="3174"/>
                    </a:cubicBezTo>
                    <a:cubicBezTo>
                      <a:pt x="5732" y="3175"/>
                      <a:pt x="5732" y="3175"/>
                      <a:pt x="5733" y="3175"/>
                    </a:cubicBezTo>
                    <a:cubicBezTo>
                      <a:pt x="5764" y="3161"/>
                      <a:pt x="5795" y="3148"/>
                      <a:pt x="5827" y="3135"/>
                    </a:cubicBezTo>
                    <a:cubicBezTo>
                      <a:pt x="5812" y="3105"/>
                      <a:pt x="5797" y="3075"/>
                      <a:pt x="5783" y="3046"/>
                    </a:cubicBezTo>
                    <a:close/>
                    <a:moveTo>
                      <a:pt x="5574" y="2907"/>
                    </a:moveTo>
                    <a:cubicBezTo>
                      <a:pt x="5555" y="2878"/>
                      <a:pt x="5535" y="2849"/>
                      <a:pt x="5514" y="2820"/>
                    </a:cubicBezTo>
                    <a:cubicBezTo>
                      <a:pt x="5480" y="2837"/>
                      <a:pt x="5447" y="2853"/>
                      <a:pt x="5413" y="2871"/>
                    </a:cubicBezTo>
                    <a:cubicBezTo>
                      <a:pt x="5432" y="2899"/>
                      <a:pt x="5453" y="2927"/>
                      <a:pt x="5474" y="2955"/>
                    </a:cubicBezTo>
                    <a:cubicBezTo>
                      <a:pt x="5506" y="2939"/>
                      <a:pt x="5540" y="2922"/>
                      <a:pt x="5574" y="2907"/>
                    </a:cubicBezTo>
                    <a:close/>
                    <a:moveTo>
                      <a:pt x="4737" y="2797"/>
                    </a:moveTo>
                    <a:cubicBezTo>
                      <a:pt x="4710" y="2773"/>
                      <a:pt x="4682" y="2750"/>
                      <a:pt x="4655" y="2727"/>
                    </a:cubicBezTo>
                    <a:cubicBezTo>
                      <a:pt x="4623" y="2750"/>
                      <a:pt x="4593" y="2772"/>
                      <a:pt x="4562" y="2795"/>
                    </a:cubicBezTo>
                    <a:cubicBezTo>
                      <a:pt x="4590" y="2818"/>
                      <a:pt x="4618" y="2841"/>
                      <a:pt x="4645" y="2864"/>
                    </a:cubicBezTo>
                    <a:cubicBezTo>
                      <a:pt x="4676" y="2841"/>
                      <a:pt x="4707" y="2819"/>
                      <a:pt x="4737" y="2797"/>
                    </a:cubicBezTo>
                    <a:close/>
                    <a:moveTo>
                      <a:pt x="3884" y="2863"/>
                    </a:moveTo>
                    <a:cubicBezTo>
                      <a:pt x="3854" y="2845"/>
                      <a:pt x="3822" y="2828"/>
                      <a:pt x="3792" y="2811"/>
                    </a:cubicBezTo>
                    <a:cubicBezTo>
                      <a:pt x="3766" y="2840"/>
                      <a:pt x="3740" y="2870"/>
                      <a:pt x="3715" y="2898"/>
                    </a:cubicBezTo>
                    <a:cubicBezTo>
                      <a:pt x="3744" y="2916"/>
                      <a:pt x="3776" y="2932"/>
                      <a:pt x="3807" y="2949"/>
                    </a:cubicBezTo>
                    <a:cubicBezTo>
                      <a:pt x="3831" y="2920"/>
                      <a:pt x="3857" y="2891"/>
                      <a:pt x="3884" y="2863"/>
                    </a:cubicBezTo>
                    <a:close/>
                    <a:moveTo>
                      <a:pt x="4619" y="305"/>
                    </a:moveTo>
                    <a:cubicBezTo>
                      <a:pt x="4628" y="282"/>
                      <a:pt x="4689" y="356"/>
                      <a:pt x="4673" y="553"/>
                    </a:cubicBezTo>
                    <a:cubicBezTo>
                      <a:pt x="4671" y="579"/>
                      <a:pt x="4743" y="532"/>
                      <a:pt x="4746" y="448"/>
                    </a:cubicBezTo>
                    <a:cubicBezTo>
                      <a:pt x="4822" y="491"/>
                      <a:pt x="4884" y="602"/>
                      <a:pt x="4884" y="693"/>
                    </a:cubicBezTo>
                    <a:cubicBezTo>
                      <a:pt x="4884" y="816"/>
                      <a:pt x="4786" y="905"/>
                      <a:pt x="4652" y="905"/>
                    </a:cubicBezTo>
                    <a:cubicBezTo>
                      <a:pt x="4518" y="905"/>
                      <a:pt x="4409" y="806"/>
                      <a:pt x="4409" y="683"/>
                    </a:cubicBezTo>
                    <a:cubicBezTo>
                      <a:pt x="4409" y="560"/>
                      <a:pt x="4561" y="445"/>
                      <a:pt x="4619" y="305"/>
                    </a:cubicBezTo>
                    <a:close/>
                    <a:moveTo>
                      <a:pt x="297" y="9132"/>
                    </a:moveTo>
                    <a:lnTo>
                      <a:pt x="43" y="9434"/>
                    </a:lnTo>
                    <a:lnTo>
                      <a:pt x="170" y="9720"/>
                    </a:lnTo>
                    <a:lnTo>
                      <a:pt x="442" y="9686"/>
                    </a:lnTo>
                    <a:lnTo>
                      <a:pt x="476" y="9976"/>
                    </a:lnTo>
                    <a:lnTo>
                      <a:pt x="945" y="9976"/>
                    </a:lnTo>
                    <a:lnTo>
                      <a:pt x="953" y="10087"/>
                    </a:lnTo>
                    <a:lnTo>
                      <a:pt x="1353" y="9950"/>
                    </a:lnTo>
                    <a:lnTo>
                      <a:pt x="1771" y="10104"/>
                    </a:lnTo>
                    <a:lnTo>
                      <a:pt x="2060" y="9959"/>
                    </a:lnTo>
                    <a:lnTo>
                      <a:pt x="2128" y="10044"/>
                    </a:lnTo>
                    <a:lnTo>
                      <a:pt x="2273" y="9882"/>
                    </a:lnTo>
                    <a:lnTo>
                      <a:pt x="2426" y="9984"/>
                    </a:lnTo>
                    <a:lnTo>
                      <a:pt x="2626" y="9801"/>
                    </a:lnTo>
                    <a:lnTo>
                      <a:pt x="2763" y="9878"/>
                    </a:lnTo>
                    <a:cubicBezTo>
                      <a:pt x="2665" y="9979"/>
                      <a:pt x="2589" y="10059"/>
                      <a:pt x="2492" y="10160"/>
                    </a:cubicBezTo>
                    <a:cubicBezTo>
                      <a:pt x="1976" y="10154"/>
                      <a:pt x="1470" y="10190"/>
                      <a:pt x="910" y="10309"/>
                    </a:cubicBezTo>
                    <a:lnTo>
                      <a:pt x="910" y="10168"/>
                    </a:lnTo>
                    <a:cubicBezTo>
                      <a:pt x="825" y="10120"/>
                      <a:pt x="684" y="10129"/>
                      <a:pt x="584" y="10164"/>
                    </a:cubicBezTo>
                    <a:lnTo>
                      <a:pt x="323" y="9959"/>
                    </a:lnTo>
                    <a:lnTo>
                      <a:pt x="119" y="9984"/>
                    </a:lnTo>
                    <a:lnTo>
                      <a:pt x="8" y="9720"/>
                    </a:lnTo>
                    <a:lnTo>
                      <a:pt x="8" y="9430"/>
                    </a:lnTo>
                    <a:lnTo>
                      <a:pt x="297" y="9132"/>
                    </a:lnTo>
                    <a:close/>
                    <a:moveTo>
                      <a:pt x="8915" y="9118"/>
                    </a:moveTo>
                    <a:lnTo>
                      <a:pt x="9170" y="9420"/>
                    </a:lnTo>
                    <a:lnTo>
                      <a:pt x="9043" y="9707"/>
                    </a:lnTo>
                    <a:lnTo>
                      <a:pt x="8771" y="9672"/>
                    </a:lnTo>
                    <a:lnTo>
                      <a:pt x="8737" y="9962"/>
                    </a:lnTo>
                    <a:lnTo>
                      <a:pt x="8268" y="9962"/>
                    </a:lnTo>
                    <a:lnTo>
                      <a:pt x="8260" y="10073"/>
                    </a:lnTo>
                    <a:lnTo>
                      <a:pt x="7860" y="9937"/>
                    </a:lnTo>
                    <a:lnTo>
                      <a:pt x="7442" y="10090"/>
                    </a:lnTo>
                    <a:lnTo>
                      <a:pt x="7153" y="9945"/>
                    </a:lnTo>
                    <a:lnTo>
                      <a:pt x="7085" y="10031"/>
                    </a:lnTo>
                    <a:lnTo>
                      <a:pt x="6940" y="9869"/>
                    </a:lnTo>
                    <a:lnTo>
                      <a:pt x="6787" y="9971"/>
                    </a:lnTo>
                    <a:lnTo>
                      <a:pt x="6632" y="9829"/>
                    </a:lnTo>
                    <a:lnTo>
                      <a:pt x="6494" y="9911"/>
                    </a:lnTo>
                    <a:cubicBezTo>
                      <a:pt x="6581" y="10009"/>
                      <a:pt x="6678" y="10135"/>
                      <a:pt x="6761" y="10222"/>
                    </a:cubicBezTo>
                    <a:cubicBezTo>
                      <a:pt x="7277" y="10216"/>
                      <a:pt x="7748" y="10242"/>
                      <a:pt x="8308" y="10361"/>
                    </a:cubicBezTo>
                    <a:lnTo>
                      <a:pt x="8313" y="10159"/>
                    </a:lnTo>
                    <a:cubicBezTo>
                      <a:pt x="8413" y="10132"/>
                      <a:pt x="8499" y="10195"/>
                      <a:pt x="8599" y="10230"/>
                    </a:cubicBezTo>
                    <a:lnTo>
                      <a:pt x="8740" y="10233"/>
                    </a:lnTo>
                    <a:lnTo>
                      <a:pt x="8829" y="9950"/>
                    </a:lnTo>
                    <a:lnTo>
                      <a:pt x="9094" y="9971"/>
                    </a:lnTo>
                    <a:lnTo>
                      <a:pt x="9205" y="9707"/>
                    </a:lnTo>
                    <a:lnTo>
                      <a:pt x="9205" y="9417"/>
                    </a:lnTo>
                    <a:lnTo>
                      <a:pt x="8915" y="9118"/>
                    </a:lnTo>
                    <a:close/>
                    <a:moveTo>
                      <a:pt x="6606" y="9805"/>
                    </a:moveTo>
                    <a:cubicBezTo>
                      <a:pt x="6889" y="9615"/>
                      <a:pt x="7088" y="9296"/>
                      <a:pt x="7066" y="8616"/>
                    </a:cubicBezTo>
                    <a:lnTo>
                      <a:pt x="7063" y="6874"/>
                    </a:lnTo>
                    <a:cubicBezTo>
                      <a:pt x="6989" y="7067"/>
                      <a:pt x="6902" y="7368"/>
                      <a:pt x="6427" y="7257"/>
                    </a:cubicBezTo>
                    <a:cubicBezTo>
                      <a:pt x="6156" y="7225"/>
                      <a:pt x="6017" y="6906"/>
                      <a:pt x="6289" y="6570"/>
                    </a:cubicBezTo>
                    <a:cubicBezTo>
                      <a:pt x="6255" y="6094"/>
                      <a:pt x="6805" y="5780"/>
                      <a:pt x="7073" y="5647"/>
                    </a:cubicBezTo>
                    <a:lnTo>
                      <a:pt x="7132" y="4343"/>
                    </a:lnTo>
                    <a:cubicBezTo>
                      <a:pt x="5970" y="3970"/>
                      <a:pt x="3721" y="3970"/>
                      <a:pt x="2015" y="4343"/>
                    </a:cubicBezTo>
                    <a:cubicBezTo>
                      <a:pt x="2043" y="4781"/>
                      <a:pt x="2071" y="5219"/>
                      <a:pt x="2098" y="5657"/>
                    </a:cubicBezTo>
                    <a:cubicBezTo>
                      <a:pt x="2605" y="5859"/>
                      <a:pt x="2808" y="6201"/>
                      <a:pt x="2749" y="6404"/>
                    </a:cubicBezTo>
                    <a:cubicBezTo>
                      <a:pt x="3219" y="6915"/>
                      <a:pt x="2956" y="7206"/>
                      <a:pt x="2762" y="7233"/>
                    </a:cubicBezTo>
                    <a:cubicBezTo>
                      <a:pt x="2449" y="7284"/>
                      <a:pt x="2218" y="7238"/>
                      <a:pt x="2098" y="6874"/>
                    </a:cubicBezTo>
                    <a:lnTo>
                      <a:pt x="2126" y="8616"/>
                    </a:lnTo>
                    <a:cubicBezTo>
                      <a:pt x="2121" y="9363"/>
                      <a:pt x="2532" y="9736"/>
                      <a:pt x="2735" y="9819"/>
                    </a:cubicBezTo>
                    <a:cubicBezTo>
                      <a:pt x="3366" y="10211"/>
                      <a:pt x="4316" y="10603"/>
                      <a:pt x="4588" y="10953"/>
                    </a:cubicBezTo>
                    <a:cubicBezTo>
                      <a:pt x="4831" y="10590"/>
                      <a:pt x="6123" y="10079"/>
                      <a:pt x="6606" y="9805"/>
                    </a:cubicBezTo>
                    <a:close/>
                    <a:moveTo>
                      <a:pt x="5961" y="4232"/>
                    </a:moveTo>
                    <a:lnTo>
                      <a:pt x="5990" y="4576"/>
                    </a:lnTo>
                    <a:lnTo>
                      <a:pt x="6334" y="4606"/>
                    </a:lnTo>
                    <a:lnTo>
                      <a:pt x="5990" y="4636"/>
                    </a:lnTo>
                    <a:lnTo>
                      <a:pt x="5961" y="4980"/>
                    </a:lnTo>
                    <a:lnTo>
                      <a:pt x="5931" y="4636"/>
                    </a:lnTo>
                    <a:lnTo>
                      <a:pt x="5587" y="4606"/>
                    </a:lnTo>
                    <a:lnTo>
                      <a:pt x="5931" y="4576"/>
                    </a:lnTo>
                    <a:lnTo>
                      <a:pt x="5961" y="4232"/>
                    </a:lnTo>
                    <a:close/>
                    <a:moveTo>
                      <a:pt x="3925" y="4610"/>
                    </a:moveTo>
                    <a:cubicBezTo>
                      <a:pt x="3890" y="4829"/>
                      <a:pt x="4372" y="4855"/>
                      <a:pt x="4410" y="5319"/>
                    </a:cubicBezTo>
                    <a:cubicBezTo>
                      <a:pt x="4418" y="5414"/>
                      <a:pt x="4412" y="5540"/>
                      <a:pt x="4332" y="5627"/>
                    </a:cubicBezTo>
                    <a:cubicBezTo>
                      <a:pt x="4170" y="5446"/>
                      <a:pt x="4112" y="5580"/>
                      <a:pt x="4242" y="5685"/>
                    </a:cubicBezTo>
                    <a:cubicBezTo>
                      <a:pt x="4266" y="5713"/>
                      <a:pt x="4217" y="5780"/>
                      <a:pt x="4136" y="5809"/>
                    </a:cubicBezTo>
                    <a:lnTo>
                      <a:pt x="3935" y="5628"/>
                    </a:lnTo>
                    <a:cubicBezTo>
                      <a:pt x="3918" y="5547"/>
                      <a:pt x="3953" y="5385"/>
                      <a:pt x="3885" y="5386"/>
                    </a:cubicBezTo>
                    <a:lnTo>
                      <a:pt x="3814" y="5557"/>
                    </a:lnTo>
                    <a:lnTo>
                      <a:pt x="3623" y="5416"/>
                    </a:lnTo>
                    <a:cubicBezTo>
                      <a:pt x="3616" y="5632"/>
                      <a:pt x="4287" y="5796"/>
                      <a:pt x="3933" y="6056"/>
                    </a:cubicBezTo>
                    <a:cubicBezTo>
                      <a:pt x="3816" y="6049"/>
                      <a:pt x="3736" y="5925"/>
                      <a:pt x="3657" y="5815"/>
                    </a:cubicBezTo>
                    <a:cubicBezTo>
                      <a:pt x="3613" y="5887"/>
                      <a:pt x="3672" y="5974"/>
                      <a:pt x="3724" y="6031"/>
                    </a:cubicBezTo>
                    <a:lnTo>
                      <a:pt x="3331" y="5822"/>
                    </a:lnTo>
                    <a:cubicBezTo>
                      <a:pt x="3296" y="5871"/>
                      <a:pt x="3393" y="5950"/>
                      <a:pt x="3425" y="6013"/>
                    </a:cubicBezTo>
                    <a:cubicBezTo>
                      <a:pt x="3418" y="6067"/>
                      <a:pt x="3227" y="6077"/>
                      <a:pt x="3317" y="6131"/>
                    </a:cubicBezTo>
                    <a:cubicBezTo>
                      <a:pt x="3663" y="6073"/>
                      <a:pt x="3440" y="6288"/>
                      <a:pt x="3580" y="6246"/>
                    </a:cubicBezTo>
                    <a:lnTo>
                      <a:pt x="3731" y="6184"/>
                    </a:lnTo>
                    <a:cubicBezTo>
                      <a:pt x="3802" y="6191"/>
                      <a:pt x="3852" y="6224"/>
                      <a:pt x="3834" y="6283"/>
                    </a:cubicBezTo>
                    <a:cubicBezTo>
                      <a:pt x="3687" y="6334"/>
                      <a:pt x="3661" y="6431"/>
                      <a:pt x="3386" y="6440"/>
                    </a:cubicBezTo>
                    <a:cubicBezTo>
                      <a:pt x="3316" y="6454"/>
                      <a:pt x="3314" y="6611"/>
                      <a:pt x="3379" y="6641"/>
                    </a:cubicBezTo>
                    <a:lnTo>
                      <a:pt x="3523" y="6644"/>
                    </a:lnTo>
                    <a:cubicBezTo>
                      <a:pt x="3482" y="6661"/>
                      <a:pt x="3409" y="6662"/>
                      <a:pt x="3403" y="6677"/>
                    </a:cubicBezTo>
                    <a:cubicBezTo>
                      <a:pt x="3396" y="6692"/>
                      <a:pt x="3416" y="6700"/>
                      <a:pt x="3432" y="6738"/>
                    </a:cubicBezTo>
                    <a:cubicBezTo>
                      <a:pt x="3470" y="6775"/>
                      <a:pt x="3596" y="6673"/>
                      <a:pt x="3706" y="6705"/>
                    </a:cubicBezTo>
                    <a:cubicBezTo>
                      <a:pt x="3737" y="6749"/>
                      <a:pt x="3831" y="6779"/>
                      <a:pt x="3910" y="6756"/>
                    </a:cubicBezTo>
                    <a:cubicBezTo>
                      <a:pt x="3945" y="6879"/>
                      <a:pt x="3705" y="7006"/>
                      <a:pt x="3769" y="7268"/>
                    </a:cubicBezTo>
                    <a:cubicBezTo>
                      <a:pt x="3650" y="7458"/>
                      <a:pt x="3754" y="7783"/>
                      <a:pt x="3804" y="7940"/>
                    </a:cubicBezTo>
                    <a:cubicBezTo>
                      <a:pt x="3717" y="8044"/>
                      <a:pt x="3317" y="8066"/>
                      <a:pt x="3356" y="8272"/>
                    </a:cubicBezTo>
                    <a:cubicBezTo>
                      <a:pt x="3351" y="8321"/>
                      <a:pt x="3418" y="8399"/>
                      <a:pt x="3444" y="8452"/>
                    </a:cubicBezTo>
                    <a:cubicBezTo>
                      <a:pt x="3690" y="8957"/>
                      <a:pt x="3802" y="8993"/>
                      <a:pt x="3860" y="9095"/>
                    </a:cubicBezTo>
                    <a:cubicBezTo>
                      <a:pt x="3892" y="9207"/>
                      <a:pt x="3957" y="9291"/>
                      <a:pt x="3999" y="9331"/>
                    </a:cubicBezTo>
                    <a:cubicBezTo>
                      <a:pt x="4090" y="9330"/>
                      <a:pt x="4003" y="9165"/>
                      <a:pt x="4070" y="9044"/>
                    </a:cubicBezTo>
                    <a:cubicBezTo>
                      <a:pt x="4055" y="9001"/>
                      <a:pt x="3981" y="9026"/>
                      <a:pt x="3956" y="8997"/>
                    </a:cubicBezTo>
                    <a:cubicBezTo>
                      <a:pt x="3940" y="8947"/>
                      <a:pt x="3918" y="8902"/>
                      <a:pt x="3830" y="8881"/>
                    </a:cubicBezTo>
                    <a:cubicBezTo>
                      <a:pt x="3790" y="8795"/>
                      <a:pt x="3624" y="8607"/>
                      <a:pt x="3593" y="8337"/>
                    </a:cubicBezTo>
                    <a:lnTo>
                      <a:pt x="4086" y="8216"/>
                    </a:lnTo>
                    <a:lnTo>
                      <a:pt x="4186" y="8339"/>
                    </a:lnTo>
                    <a:cubicBezTo>
                      <a:pt x="4206" y="8682"/>
                      <a:pt x="4193" y="9054"/>
                      <a:pt x="4116" y="9425"/>
                    </a:cubicBezTo>
                    <a:lnTo>
                      <a:pt x="3996" y="9642"/>
                    </a:lnTo>
                    <a:lnTo>
                      <a:pt x="3840" y="9808"/>
                    </a:lnTo>
                    <a:cubicBezTo>
                      <a:pt x="3875" y="9832"/>
                      <a:pt x="3910" y="9818"/>
                      <a:pt x="3945" y="9808"/>
                    </a:cubicBezTo>
                    <a:lnTo>
                      <a:pt x="3925" y="9854"/>
                    </a:lnTo>
                    <a:cubicBezTo>
                      <a:pt x="4107" y="9867"/>
                      <a:pt x="4217" y="9878"/>
                      <a:pt x="4247" y="9703"/>
                    </a:cubicBezTo>
                    <a:lnTo>
                      <a:pt x="4156" y="9647"/>
                    </a:lnTo>
                    <a:cubicBezTo>
                      <a:pt x="4193" y="9647"/>
                      <a:pt x="4230" y="9647"/>
                      <a:pt x="4267" y="9647"/>
                    </a:cubicBezTo>
                    <a:cubicBezTo>
                      <a:pt x="4221" y="9319"/>
                      <a:pt x="4334" y="9131"/>
                      <a:pt x="4389" y="8866"/>
                    </a:cubicBezTo>
                    <a:cubicBezTo>
                      <a:pt x="4455" y="8692"/>
                      <a:pt x="4419" y="8465"/>
                      <a:pt x="4509" y="8256"/>
                    </a:cubicBezTo>
                    <a:cubicBezTo>
                      <a:pt x="4520" y="8258"/>
                      <a:pt x="4589" y="8152"/>
                      <a:pt x="4639" y="7844"/>
                    </a:cubicBezTo>
                    <a:cubicBezTo>
                      <a:pt x="4638" y="8077"/>
                      <a:pt x="4565" y="8197"/>
                      <a:pt x="4549" y="8262"/>
                    </a:cubicBezTo>
                    <a:cubicBezTo>
                      <a:pt x="4648" y="8296"/>
                      <a:pt x="4784" y="8267"/>
                      <a:pt x="4844" y="8237"/>
                    </a:cubicBezTo>
                    <a:cubicBezTo>
                      <a:pt x="4859" y="8395"/>
                      <a:pt x="5070" y="8559"/>
                      <a:pt x="5052" y="8770"/>
                    </a:cubicBezTo>
                    <a:cubicBezTo>
                      <a:pt x="5017" y="8996"/>
                      <a:pt x="4909" y="9221"/>
                      <a:pt x="4811" y="9345"/>
                    </a:cubicBezTo>
                    <a:cubicBezTo>
                      <a:pt x="4842" y="9447"/>
                      <a:pt x="4535" y="9555"/>
                      <a:pt x="4546" y="9686"/>
                    </a:cubicBezTo>
                    <a:cubicBezTo>
                      <a:pt x="4562" y="9747"/>
                      <a:pt x="4736" y="9706"/>
                      <a:pt x="4815" y="9685"/>
                    </a:cubicBezTo>
                    <a:cubicBezTo>
                      <a:pt x="4887" y="9697"/>
                      <a:pt x="4892" y="9564"/>
                      <a:pt x="4901" y="9528"/>
                    </a:cubicBezTo>
                    <a:lnTo>
                      <a:pt x="4992" y="9527"/>
                    </a:lnTo>
                    <a:cubicBezTo>
                      <a:pt x="4982" y="9173"/>
                      <a:pt x="5183" y="8935"/>
                      <a:pt x="5263" y="8841"/>
                    </a:cubicBezTo>
                    <a:cubicBezTo>
                      <a:pt x="5307" y="8773"/>
                      <a:pt x="5199" y="8349"/>
                      <a:pt x="5276" y="8204"/>
                    </a:cubicBezTo>
                    <a:cubicBezTo>
                      <a:pt x="5088" y="7984"/>
                      <a:pt x="5174" y="7730"/>
                      <a:pt x="5350" y="7586"/>
                    </a:cubicBezTo>
                    <a:cubicBezTo>
                      <a:pt x="4871" y="8140"/>
                      <a:pt x="5619" y="8366"/>
                      <a:pt x="5772" y="8692"/>
                    </a:cubicBezTo>
                    <a:cubicBezTo>
                      <a:pt x="5831" y="8799"/>
                      <a:pt x="5870" y="9181"/>
                      <a:pt x="5847" y="9360"/>
                    </a:cubicBezTo>
                    <a:cubicBezTo>
                      <a:pt x="5800" y="9473"/>
                      <a:pt x="5614" y="9601"/>
                      <a:pt x="5650" y="9671"/>
                    </a:cubicBezTo>
                    <a:cubicBezTo>
                      <a:pt x="5701" y="9736"/>
                      <a:pt x="5964" y="9680"/>
                      <a:pt x="5996" y="9605"/>
                    </a:cubicBezTo>
                    <a:lnTo>
                      <a:pt x="5944" y="9505"/>
                    </a:lnTo>
                    <a:cubicBezTo>
                      <a:pt x="5966" y="9479"/>
                      <a:pt x="5989" y="9453"/>
                      <a:pt x="6011" y="9427"/>
                    </a:cubicBezTo>
                    <a:cubicBezTo>
                      <a:pt x="5878" y="8945"/>
                      <a:pt x="6010" y="8756"/>
                      <a:pt x="5988" y="8629"/>
                    </a:cubicBezTo>
                    <a:cubicBezTo>
                      <a:pt x="5957" y="8510"/>
                      <a:pt x="5812" y="8429"/>
                      <a:pt x="5781" y="8242"/>
                    </a:cubicBezTo>
                    <a:cubicBezTo>
                      <a:pt x="5783" y="8015"/>
                      <a:pt x="5915" y="7837"/>
                      <a:pt x="5767" y="7562"/>
                    </a:cubicBezTo>
                    <a:cubicBezTo>
                      <a:pt x="5822" y="7485"/>
                      <a:pt x="5843" y="7129"/>
                      <a:pt x="5729" y="7158"/>
                    </a:cubicBezTo>
                    <a:cubicBezTo>
                      <a:pt x="5629" y="7163"/>
                      <a:pt x="5673" y="7293"/>
                      <a:pt x="5646" y="7360"/>
                    </a:cubicBezTo>
                    <a:cubicBezTo>
                      <a:pt x="5600" y="7317"/>
                      <a:pt x="5486" y="7215"/>
                      <a:pt x="5373" y="7239"/>
                    </a:cubicBezTo>
                    <a:cubicBezTo>
                      <a:pt x="5104" y="7209"/>
                      <a:pt x="4922" y="7333"/>
                      <a:pt x="4649" y="7105"/>
                    </a:cubicBezTo>
                    <a:cubicBezTo>
                      <a:pt x="4592" y="7013"/>
                      <a:pt x="4353" y="6319"/>
                      <a:pt x="4125" y="6341"/>
                    </a:cubicBezTo>
                    <a:cubicBezTo>
                      <a:pt x="4302" y="6330"/>
                      <a:pt x="4328" y="6261"/>
                      <a:pt x="4307" y="6232"/>
                    </a:cubicBezTo>
                    <a:cubicBezTo>
                      <a:pt x="4260" y="6165"/>
                      <a:pt x="4096" y="6283"/>
                      <a:pt x="4072" y="6221"/>
                    </a:cubicBezTo>
                    <a:cubicBezTo>
                      <a:pt x="4418" y="6168"/>
                      <a:pt x="4514" y="5963"/>
                      <a:pt x="4750" y="5869"/>
                    </a:cubicBezTo>
                    <a:cubicBezTo>
                      <a:pt x="4774" y="5794"/>
                      <a:pt x="5199" y="5885"/>
                      <a:pt x="5148" y="5774"/>
                    </a:cubicBezTo>
                    <a:cubicBezTo>
                      <a:pt x="5099" y="5716"/>
                      <a:pt x="4980" y="5774"/>
                      <a:pt x="4914" y="5744"/>
                    </a:cubicBezTo>
                    <a:cubicBezTo>
                      <a:pt x="5080" y="5556"/>
                      <a:pt x="5310" y="5221"/>
                      <a:pt x="5202" y="5108"/>
                    </a:cubicBezTo>
                    <a:cubicBezTo>
                      <a:pt x="5151" y="5094"/>
                      <a:pt x="5146" y="5250"/>
                      <a:pt x="5082" y="5225"/>
                    </a:cubicBezTo>
                    <a:cubicBezTo>
                      <a:pt x="5063" y="5111"/>
                      <a:pt x="5033" y="5014"/>
                      <a:pt x="4991" y="4917"/>
                    </a:cubicBezTo>
                    <a:cubicBezTo>
                      <a:pt x="4995" y="4848"/>
                      <a:pt x="5051" y="4751"/>
                      <a:pt x="5002" y="4711"/>
                    </a:cubicBezTo>
                    <a:lnTo>
                      <a:pt x="4905" y="4717"/>
                    </a:lnTo>
                    <a:cubicBezTo>
                      <a:pt x="4907" y="4651"/>
                      <a:pt x="4961" y="4510"/>
                      <a:pt x="4911" y="4520"/>
                    </a:cubicBezTo>
                    <a:lnTo>
                      <a:pt x="4831" y="4610"/>
                    </a:lnTo>
                    <a:cubicBezTo>
                      <a:pt x="4794" y="4540"/>
                      <a:pt x="4833" y="4341"/>
                      <a:pt x="4720" y="4399"/>
                    </a:cubicBezTo>
                    <a:cubicBezTo>
                      <a:pt x="4508" y="4750"/>
                      <a:pt x="5031" y="5026"/>
                      <a:pt x="5023" y="5313"/>
                    </a:cubicBezTo>
                    <a:cubicBezTo>
                      <a:pt x="4970" y="5573"/>
                      <a:pt x="4772" y="5756"/>
                      <a:pt x="4521" y="5841"/>
                    </a:cubicBezTo>
                    <a:cubicBezTo>
                      <a:pt x="4484" y="5794"/>
                      <a:pt x="4447" y="5747"/>
                      <a:pt x="4410" y="5700"/>
                    </a:cubicBezTo>
                    <a:cubicBezTo>
                      <a:pt x="4493" y="5597"/>
                      <a:pt x="4542" y="5453"/>
                      <a:pt x="4566" y="5336"/>
                    </a:cubicBezTo>
                    <a:cubicBezTo>
                      <a:pt x="4617" y="5236"/>
                      <a:pt x="4623" y="5107"/>
                      <a:pt x="4629" y="4993"/>
                    </a:cubicBezTo>
                    <a:cubicBezTo>
                      <a:pt x="4552" y="4937"/>
                      <a:pt x="4571" y="5132"/>
                      <a:pt x="4508" y="5134"/>
                    </a:cubicBezTo>
                    <a:lnTo>
                      <a:pt x="4337" y="4832"/>
                    </a:lnTo>
                    <a:lnTo>
                      <a:pt x="4327" y="4610"/>
                    </a:lnTo>
                    <a:cubicBezTo>
                      <a:pt x="4024" y="4810"/>
                      <a:pt x="3993" y="4544"/>
                      <a:pt x="3925" y="4610"/>
                    </a:cubicBezTo>
                    <a:close/>
                    <a:moveTo>
                      <a:pt x="3930" y="6373"/>
                    </a:moveTo>
                    <a:cubicBezTo>
                      <a:pt x="3883" y="6316"/>
                      <a:pt x="3820" y="6356"/>
                      <a:pt x="3781" y="6412"/>
                    </a:cubicBezTo>
                    <a:cubicBezTo>
                      <a:pt x="3814" y="6436"/>
                      <a:pt x="3942" y="6438"/>
                      <a:pt x="3930" y="6373"/>
                    </a:cubicBezTo>
                    <a:close/>
                    <a:moveTo>
                      <a:pt x="4332" y="5797"/>
                    </a:moveTo>
                    <a:cubicBezTo>
                      <a:pt x="4247" y="5888"/>
                      <a:pt x="4126" y="6038"/>
                      <a:pt x="4006" y="6071"/>
                    </a:cubicBezTo>
                    <a:cubicBezTo>
                      <a:pt x="4150" y="6088"/>
                      <a:pt x="4340" y="6007"/>
                      <a:pt x="4402" y="5919"/>
                    </a:cubicBezTo>
                    <a:cubicBezTo>
                      <a:pt x="4401" y="5877"/>
                      <a:pt x="4371" y="5839"/>
                      <a:pt x="4332" y="5797"/>
                    </a:cubicBezTo>
                    <a:close/>
                    <a:moveTo>
                      <a:pt x="535" y="11640"/>
                    </a:moveTo>
                    <a:cubicBezTo>
                      <a:pt x="662" y="11856"/>
                      <a:pt x="1426" y="11302"/>
                      <a:pt x="2575" y="11515"/>
                    </a:cubicBezTo>
                    <a:lnTo>
                      <a:pt x="2579" y="11632"/>
                    </a:lnTo>
                    <a:cubicBezTo>
                      <a:pt x="1533" y="11384"/>
                      <a:pt x="710" y="11943"/>
                      <a:pt x="548" y="11783"/>
                    </a:cubicBezTo>
                    <a:cubicBezTo>
                      <a:pt x="546" y="11730"/>
                      <a:pt x="536" y="11693"/>
                      <a:pt x="535" y="11640"/>
                    </a:cubicBezTo>
                    <a:close/>
                    <a:moveTo>
                      <a:pt x="8665" y="11623"/>
                    </a:moveTo>
                    <a:cubicBezTo>
                      <a:pt x="8454" y="11782"/>
                      <a:pt x="7764" y="11240"/>
                      <a:pt x="6605" y="11549"/>
                    </a:cubicBezTo>
                    <a:lnTo>
                      <a:pt x="6601" y="11665"/>
                    </a:lnTo>
                    <a:cubicBezTo>
                      <a:pt x="7839" y="11359"/>
                      <a:pt x="8204" y="11820"/>
                      <a:pt x="8646" y="11772"/>
                    </a:cubicBezTo>
                    <a:cubicBezTo>
                      <a:pt x="8647" y="11719"/>
                      <a:pt x="8664" y="11676"/>
                      <a:pt x="8665" y="11623"/>
                    </a:cubicBezTo>
                    <a:close/>
                    <a:moveTo>
                      <a:pt x="6584" y="11946"/>
                    </a:moveTo>
                    <a:lnTo>
                      <a:pt x="6564" y="12133"/>
                    </a:lnTo>
                    <a:cubicBezTo>
                      <a:pt x="5545" y="12604"/>
                      <a:pt x="3446" y="12515"/>
                      <a:pt x="2619" y="12081"/>
                    </a:cubicBezTo>
                    <a:cubicBezTo>
                      <a:pt x="2613" y="12037"/>
                      <a:pt x="2609" y="11990"/>
                      <a:pt x="2605" y="11943"/>
                    </a:cubicBezTo>
                    <a:cubicBezTo>
                      <a:pt x="2608" y="11965"/>
                      <a:pt x="2611" y="11987"/>
                      <a:pt x="2614" y="12009"/>
                    </a:cubicBezTo>
                    <a:cubicBezTo>
                      <a:pt x="3366" y="12249"/>
                      <a:pt x="4893" y="12567"/>
                      <a:pt x="6573" y="12029"/>
                    </a:cubicBezTo>
                    <a:lnTo>
                      <a:pt x="6584" y="11946"/>
                    </a:lnTo>
                    <a:close/>
                    <a:moveTo>
                      <a:pt x="8670" y="11531"/>
                    </a:moveTo>
                    <a:lnTo>
                      <a:pt x="8690" y="11364"/>
                    </a:lnTo>
                    <a:lnTo>
                      <a:pt x="8567" y="11220"/>
                    </a:lnTo>
                    <a:lnTo>
                      <a:pt x="8449" y="11379"/>
                    </a:lnTo>
                    <a:lnTo>
                      <a:pt x="8349" y="11235"/>
                    </a:lnTo>
                    <a:lnTo>
                      <a:pt x="8715" y="10897"/>
                    </a:lnTo>
                    <a:lnTo>
                      <a:pt x="8616" y="10730"/>
                    </a:lnTo>
                    <a:lnTo>
                      <a:pt x="8494" y="10839"/>
                    </a:lnTo>
                    <a:lnTo>
                      <a:pt x="8384" y="10672"/>
                    </a:lnTo>
                    <a:lnTo>
                      <a:pt x="8246" y="10764"/>
                    </a:lnTo>
                    <a:lnTo>
                      <a:pt x="8346" y="10914"/>
                    </a:lnTo>
                    <a:lnTo>
                      <a:pt x="8217" y="11034"/>
                    </a:lnTo>
                    <a:lnTo>
                      <a:pt x="8119" y="10851"/>
                    </a:lnTo>
                    <a:lnTo>
                      <a:pt x="8251" y="10764"/>
                    </a:lnTo>
                    <a:lnTo>
                      <a:pt x="8130" y="10592"/>
                    </a:lnTo>
                    <a:lnTo>
                      <a:pt x="7970" y="10679"/>
                    </a:lnTo>
                    <a:lnTo>
                      <a:pt x="7864" y="10546"/>
                    </a:lnTo>
                    <a:lnTo>
                      <a:pt x="7719" y="10677"/>
                    </a:lnTo>
                    <a:lnTo>
                      <a:pt x="8071" y="11165"/>
                    </a:lnTo>
                    <a:lnTo>
                      <a:pt x="7949" y="11292"/>
                    </a:lnTo>
                    <a:lnTo>
                      <a:pt x="7845" y="11119"/>
                    </a:lnTo>
                    <a:lnTo>
                      <a:pt x="7689" y="11234"/>
                    </a:lnTo>
                    <a:lnTo>
                      <a:pt x="7605" y="11094"/>
                    </a:lnTo>
                    <a:lnTo>
                      <a:pt x="7750" y="10976"/>
                    </a:lnTo>
                    <a:lnTo>
                      <a:pt x="7621" y="10798"/>
                    </a:lnTo>
                    <a:lnTo>
                      <a:pt x="7449" y="10968"/>
                    </a:lnTo>
                    <a:lnTo>
                      <a:pt x="7583" y="11101"/>
                    </a:lnTo>
                    <a:lnTo>
                      <a:pt x="7449" y="11215"/>
                    </a:lnTo>
                    <a:lnTo>
                      <a:pt x="7327" y="11071"/>
                    </a:lnTo>
                    <a:lnTo>
                      <a:pt x="7198" y="11214"/>
                    </a:lnTo>
                    <a:lnTo>
                      <a:pt x="7074" y="11092"/>
                    </a:lnTo>
                    <a:lnTo>
                      <a:pt x="7500" y="10687"/>
                    </a:lnTo>
                    <a:lnTo>
                      <a:pt x="7362" y="10520"/>
                    </a:lnTo>
                    <a:lnTo>
                      <a:pt x="7221" y="10668"/>
                    </a:lnTo>
                    <a:lnTo>
                      <a:pt x="7116" y="10518"/>
                    </a:lnTo>
                    <a:lnTo>
                      <a:pt x="6976" y="10655"/>
                    </a:lnTo>
                    <a:lnTo>
                      <a:pt x="7093" y="10794"/>
                    </a:lnTo>
                    <a:lnTo>
                      <a:pt x="6957" y="10959"/>
                    </a:lnTo>
                    <a:lnTo>
                      <a:pt x="6857" y="10820"/>
                    </a:lnTo>
                    <a:lnTo>
                      <a:pt x="6980" y="10678"/>
                    </a:lnTo>
                    <a:lnTo>
                      <a:pt x="6864" y="10522"/>
                    </a:lnTo>
                    <a:lnTo>
                      <a:pt x="6712" y="10676"/>
                    </a:lnTo>
                    <a:lnTo>
                      <a:pt x="6606" y="10532"/>
                    </a:lnTo>
                    <a:lnTo>
                      <a:pt x="6424" y="10710"/>
                    </a:lnTo>
                    <a:cubicBezTo>
                      <a:pt x="6519" y="10714"/>
                      <a:pt x="6639" y="10741"/>
                      <a:pt x="6702" y="10773"/>
                    </a:cubicBezTo>
                    <a:lnTo>
                      <a:pt x="6672" y="11001"/>
                    </a:lnTo>
                    <a:lnTo>
                      <a:pt x="6834" y="11096"/>
                    </a:lnTo>
                    <a:lnTo>
                      <a:pt x="6645" y="11237"/>
                    </a:lnTo>
                    <a:lnTo>
                      <a:pt x="6625" y="11438"/>
                    </a:lnTo>
                    <a:cubicBezTo>
                      <a:pt x="7844" y="11157"/>
                      <a:pt x="8538" y="11730"/>
                      <a:pt x="8670" y="11531"/>
                    </a:cubicBezTo>
                    <a:close/>
                    <a:moveTo>
                      <a:pt x="537" y="11561"/>
                    </a:moveTo>
                    <a:lnTo>
                      <a:pt x="526" y="11359"/>
                    </a:lnTo>
                    <a:lnTo>
                      <a:pt x="655" y="11213"/>
                    </a:lnTo>
                    <a:lnTo>
                      <a:pt x="767" y="11370"/>
                    </a:lnTo>
                    <a:lnTo>
                      <a:pt x="873" y="11224"/>
                    </a:lnTo>
                    <a:lnTo>
                      <a:pt x="520" y="10893"/>
                    </a:lnTo>
                    <a:lnTo>
                      <a:pt x="627" y="10725"/>
                    </a:lnTo>
                    <a:lnTo>
                      <a:pt x="744" y="10832"/>
                    </a:lnTo>
                    <a:lnTo>
                      <a:pt x="862" y="10663"/>
                    </a:lnTo>
                    <a:lnTo>
                      <a:pt x="997" y="10753"/>
                    </a:lnTo>
                    <a:lnTo>
                      <a:pt x="890" y="10905"/>
                    </a:lnTo>
                    <a:lnTo>
                      <a:pt x="1014" y="11023"/>
                    </a:lnTo>
                    <a:lnTo>
                      <a:pt x="1120" y="10837"/>
                    </a:lnTo>
                    <a:lnTo>
                      <a:pt x="991" y="10753"/>
                    </a:lnTo>
                    <a:lnTo>
                      <a:pt x="1120" y="10579"/>
                    </a:lnTo>
                    <a:lnTo>
                      <a:pt x="1277" y="10663"/>
                    </a:lnTo>
                    <a:lnTo>
                      <a:pt x="1389" y="10529"/>
                    </a:lnTo>
                    <a:lnTo>
                      <a:pt x="1529" y="10658"/>
                    </a:lnTo>
                    <a:lnTo>
                      <a:pt x="1155" y="11150"/>
                    </a:lnTo>
                    <a:lnTo>
                      <a:pt x="1271" y="11275"/>
                    </a:lnTo>
                    <a:lnTo>
                      <a:pt x="1384" y="11101"/>
                    </a:lnTo>
                    <a:lnTo>
                      <a:pt x="1535" y="11213"/>
                    </a:lnTo>
                    <a:lnTo>
                      <a:pt x="1625" y="11073"/>
                    </a:lnTo>
                    <a:lnTo>
                      <a:pt x="1485" y="10957"/>
                    </a:lnTo>
                    <a:lnTo>
                      <a:pt x="1622" y="10777"/>
                    </a:lnTo>
                    <a:lnTo>
                      <a:pt x="1787" y="10944"/>
                    </a:lnTo>
                    <a:lnTo>
                      <a:pt x="1647" y="11079"/>
                    </a:lnTo>
                    <a:lnTo>
                      <a:pt x="1776" y="11191"/>
                    </a:lnTo>
                    <a:lnTo>
                      <a:pt x="1905" y="11045"/>
                    </a:lnTo>
                    <a:lnTo>
                      <a:pt x="2028" y="11185"/>
                    </a:lnTo>
                    <a:lnTo>
                      <a:pt x="2157" y="11062"/>
                    </a:lnTo>
                    <a:lnTo>
                      <a:pt x="1748" y="10664"/>
                    </a:lnTo>
                    <a:lnTo>
                      <a:pt x="1893" y="10495"/>
                    </a:lnTo>
                    <a:lnTo>
                      <a:pt x="2028" y="10641"/>
                    </a:lnTo>
                    <a:lnTo>
                      <a:pt x="2140" y="10489"/>
                    </a:lnTo>
                    <a:lnTo>
                      <a:pt x="2275" y="10624"/>
                    </a:lnTo>
                    <a:lnTo>
                      <a:pt x="2152" y="10764"/>
                    </a:lnTo>
                    <a:lnTo>
                      <a:pt x="2280" y="10927"/>
                    </a:lnTo>
                    <a:lnTo>
                      <a:pt x="2387" y="10787"/>
                    </a:lnTo>
                    <a:lnTo>
                      <a:pt x="2269" y="10647"/>
                    </a:lnTo>
                    <a:lnTo>
                      <a:pt x="2393" y="10489"/>
                    </a:lnTo>
                    <a:lnTo>
                      <a:pt x="2538" y="10641"/>
                    </a:lnTo>
                    <a:lnTo>
                      <a:pt x="2650" y="10495"/>
                    </a:lnTo>
                    <a:lnTo>
                      <a:pt x="2811" y="10667"/>
                    </a:lnTo>
                    <a:cubicBezTo>
                      <a:pt x="2708" y="10663"/>
                      <a:pt x="2664" y="10662"/>
                      <a:pt x="2546" y="10676"/>
                    </a:cubicBezTo>
                    <a:lnTo>
                      <a:pt x="2565" y="10964"/>
                    </a:lnTo>
                    <a:lnTo>
                      <a:pt x="2398" y="11062"/>
                    </a:lnTo>
                    <a:lnTo>
                      <a:pt x="2559" y="11199"/>
                    </a:lnTo>
                    <a:lnTo>
                      <a:pt x="2563" y="11438"/>
                    </a:lnTo>
                    <a:cubicBezTo>
                      <a:pt x="1353" y="11177"/>
                      <a:pt x="660" y="11758"/>
                      <a:pt x="537" y="11561"/>
                    </a:cubicBezTo>
                    <a:close/>
                    <a:moveTo>
                      <a:pt x="2583" y="11617"/>
                    </a:moveTo>
                    <a:lnTo>
                      <a:pt x="2695" y="11542"/>
                    </a:lnTo>
                    <a:lnTo>
                      <a:pt x="2602" y="11411"/>
                    </a:lnTo>
                    <a:lnTo>
                      <a:pt x="2758" y="11286"/>
                    </a:lnTo>
                    <a:lnTo>
                      <a:pt x="2864" y="11449"/>
                    </a:lnTo>
                    <a:lnTo>
                      <a:pt x="2733" y="11542"/>
                    </a:lnTo>
                    <a:lnTo>
                      <a:pt x="2851" y="11698"/>
                    </a:lnTo>
                    <a:lnTo>
                      <a:pt x="2963" y="11598"/>
                    </a:lnTo>
                    <a:lnTo>
                      <a:pt x="3063" y="11748"/>
                    </a:lnTo>
                    <a:lnTo>
                      <a:pt x="3200" y="11648"/>
                    </a:lnTo>
                    <a:lnTo>
                      <a:pt x="2845" y="11199"/>
                    </a:lnTo>
                    <a:lnTo>
                      <a:pt x="2988" y="11105"/>
                    </a:lnTo>
                    <a:lnTo>
                      <a:pt x="3094" y="11255"/>
                    </a:lnTo>
                    <a:lnTo>
                      <a:pt x="3231" y="11149"/>
                    </a:lnTo>
                    <a:lnTo>
                      <a:pt x="3356" y="11305"/>
                    </a:lnTo>
                    <a:lnTo>
                      <a:pt x="3225" y="11405"/>
                    </a:lnTo>
                    <a:lnTo>
                      <a:pt x="3343" y="11567"/>
                    </a:lnTo>
                    <a:lnTo>
                      <a:pt x="3462" y="11436"/>
                    </a:lnTo>
                    <a:lnTo>
                      <a:pt x="3356" y="11305"/>
                    </a:lnTo>
                    <a:lnTo>
                      <a:pt x="3487" y="11199"/>
                    </a:lnTo>
                    <a:lnTo>
                      <a:pt x="3611" y="11324"/>
                    </a:lnTo>
                    <a:lnTo>
                      <a:pt x="3729" y="11243"/>
                    </a:lnTo>
                    <a:lnTo>
                      <a:pt x="3860" y="11405"/>
                    </a:lnTo>
                    <a:lnTo>
                      <a:pt x="3505" y="11723"/>
                    </a:lnTo>
                    <a:lnTo>
                      <a:pt x="3624" y="11873"/>
                    </a:lnTo>
                    <a:lnTo>
                      <a:pt x="3736" y="11754"/>
                    </a:lnTo>
                    <a:lnTo>
                      <a:pt x="3848" y="11885"/>
                    </a:lnTo>
                    <a:lnTo>
                      <a:pt x="3979" y="11760"/>
                    </a:lnTo>
                    <a:lnTo>
                      <a:pt x="3835" y="11654"/>
                    </a:lnTo>
                    <a:lnTo>
                      <a:pt x="3979" y="11517"/>
                    </a:lnTo>
                    <a:lnTo>
                      <a:pt x="4097" y="11654"/>
                    </a:lnTo>
                    <a:lnTo>
                      <a:pt x="3972" y="11767"/>
                    </a:lnTo>
                    <a:lnTo>
                      <a:pt x="4091" y="11929"/>
                    </a:lnTo>
                    <a:lnTo>
                      <a:pt x="4228" y="11804"/>
                    </a:lnTo>
                    <a:lnTo>
                      <a:pt x="4327" y="11935"/>
                    </a:lnTo>
                    <a:lnTo>
                      <a:pt x="4465" y="11823"/>
                    </a:lnTo>
                    <a:lnTo>
                      <a:pt x="4091" y="11436"/>
                    </a:lnTo>
                    <a:lnTo>
                      <a:pt x="4215" y="11311"/>
                    </a:lnTo>
                    <a:lnTo>
                      <a:pt x="4340" y="11449"/>
                    </a:lnTo>
                    <a:lnTo>
                      <a:pt x="4452" y="11349"/>
                    </a:lnTo>
                    <a:lnTo>
                      <a:pt x="4558" y="11424"/>
                    </a:lnTo>
                    <a:lnTo>
                      <a:pt x="4558" y="11430"/>
                    </a:lnTo>
                    <a:lnTo>
                      <a:pt x="4471" y="11548"/>
                    </a:lnTo>
                    <a:lnTo>
                      <a:pt x="4583" y="11686"/>
                    </a:lnTo>
                    <a:lnTo>
                      <a:pt x="4714" y="11555"/>
                    </a:lnTo>
                    <a:lnTo>
                      <a:pt x="4589" y="11442"/>
                    </a:lnTo>
                    <a:lnTo>
                      <a:pt x="4745" y="11336"/>
                    </a:lnTo>
                    <a:lnTo>
                      <a:pt x="4845" y="11449"/>
                    </a:lnTo>
                    <a:lnTo>
                      <a:pt x="4975" y="11349"/>
                    </a:lnTo>
                    <a:lnTo>
                      <a:pt x="5106" y="11467"/>
                    </a:lnTo>
                    <a:lnTo>
                      <a:pt x="4739" y="11823"/>
                    </a:lnTo>
                    <a:lnTo>
                      <a:pt x="4845" y="11953"/>
                    </a:lnTo>
                    <a:lnTo>
                      <a:pt x="4963" y="11810"/>
                    </a:lnTo>
                    <a:lnTo>
                      <a:pt x="5075" y="11922"/>
                    </a:lnTo>
                    <a:lnTo>
                      <a:pt x="5206" y="11816"/>
                    </a:lnTo>
                    <a:lnTo>
                      <a:pt x="5100" y="11717"/>
                    </a:lnTo>
                    <a:lnTo>
                      <a:pt x="5206" y="11561"/>
                    </a:lnTo>
                    <a:lnTo>
                      <a:pt x="5337" y="11717"/>
                    </a:lnTo>
                    <a:lnTo>
                      <a:pt x="5218" y="11816"/>
                    </a:lnTo>
                    <a:lnTo>
                      <a:pt x="5318" y="11910"/>
                    </a:lnTo>
                    <a:lnTo>
                      <a:pt x="5461" y="11767"/>
                    </a:lnTo>
                    <a:lnTo>
                      <a:pt x="5598" y="11866"/>
                    </a:lnTo>
                    <a:lnTo>
                      <a:pt x="5729" y="11729"/>
                    </a:lnTo>
                    <a:lnTo>
                      <a:pt x="5362" y="11442"/>
                    </a:lnTo>
                    <a:lnTo>
                      <a:pt x="5461" y="11286"/>
                    </a:lnTo>
                    <a:lnTo>
                      <a:pt x="5592" y="11405"/>
                    </a:lnTo>
                    <a:lnTo>
                      <a:pt x="5710" y="11274"/>
                    </a:lnTo>
                    <a:lnTo>
                      <a:pt x="5854" y="11374"/>
                    </a:lnTo>
                    <a:lnTo>
                      <a:pt x="5748" y="11505"/>
                    </a:lnTo>
                    <a:lnTo>
                      <a:pt x="5866" y="11586"/>
                    </a:lnTo>
                    <a:lnTo>
                      <a:pt x="5947" y="11455"/>
                    </a:lnTo>
                    <a:lnTo>
                      <a:pt x="5841" y="11367"/>
                    </a:lnTo>
                    <a:lnTo>
                      <a:pt x="5953" y="11205"/>
                    </a:lnTo>
                    <a:lnTo>
                      <a:pt x="6065" y="11311"/>
                    </a:lnTo>
                    <a:lnTo>
                      <a:pt x="6202" y="11168"/>
                    </a:lnTo>
                    <a:lnTo>
                      <a:pt x="6327" y="11255"/>
                    </a:lnTo>
                    <a:lnTo>
                      <a:pt x="6009" y="11686"/>
                    </a:lnTo>
                    <a:lnTo>
                      <a:pt x="6115" y="11785"/>
                    </a:lnTo>
                    <a:lnTo>
                      <a:pt x="6240" y="11604"/>
                    </a:lnTo>
                    <a:lnTo>
                      <a:pt x="6383" y="11729"/>
                    </a:lnTo>
                    <a:lnTo>
                      <a:pt x="6464" y="11555"/>
                    </a:lnTo>
                    <a:lnTo>
                      <a:pt x="6339" y="11461"/>
                    </a:lnTo>
                    <a:lnTo>
                      <a:pt x="6458" y="11293"/>
                    </a:lnTo>
                    <a:lnTo>
                      <a:pt x="6582" y="11417"/>
                    </a:lnTo>
                    <a:lnTo>
                      <a:pt x="6470" y="11542"/>
                    </a:lnTo>
                    <a:lnTo>
                      <a:pt x="6601" y="11617"/>
                    </a:lnTo>
                    <a:cubicBezTo>
                      <a:pt x="6597" y="11673"/>
                      <a:pt x="6593" y="11729"/>
                      <a:pt x="6589" y="11785"/>
                    </a:cubicBezTo>
                    <a:cubicBezTo>
                      <a:pt x="5849" y="12037"/>
                      <a:pt x="4356" y="12319"/>
                      <a:pt x="2596" y="11767"/>
                    </a:cubicBezTo>
                    <a:lnTo>
                      <a:pt x="2583" y="11617"/>
                    </a:lnTo>
                    <a:close/>
                  </a:path>
                </a:pathLst>
              </a:custGeom>
              <a:solidFill>
                <a:srgbClr val="8ABD5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>
                  <a:solidFill>
                    <a:schemeClr val="accent2">
                      <a:lumMod val="75000"/>
                    </a:schemeClr>
                  </a:solidFill>
                  <a:latin typeface="+mn-lt"/>
                </a:endParaRPr>
              </a:p>
            </p:txBody>
          </p:sp>
        </p:grpSp>
      </p:grpSp>
      <p:sp>
        <p:nvSpPr>
          <p:cNvPr id="49" name="Овал 48"/>
          <p:cNvSpPr/>
          <p:nvPr/>
        </p:nvSpPr>
        <p:spPr>
          <a:xfrm rot="3986612">
            <a:off x="664339" y="1410534"/>
            <a:ext cx="2780421" cy="1545715"/>
          </a:xfrm>
          <a:prstGeom prst="ellipse">
            <a:avLst/>
          </a:prstGeom>
          <a:gradFill flip="none" rotWithShape="1">
            <a:gsLst>
              <a:gs pos="18000">
                <a:srgbClr val="71A240"/>
              </a:gs>
              <a:gs pos="44000">
                <a:srgbClr val="8ABD57">
                  <a:alpha val="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рямоугольник 19"/>
          <p:cNvSpPr/>
          <p:nvPr/>
        </p:nvSpPr>
        <p:spPr>
          <a:xfrm>
            <a:off x="179388" y="195263"/>
            <a:ext cx="8785225" cy="576262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 rot="5400000">
            <a:off x="7845426" y="3906837"/>
            <a:ext cx="576262" cy="1649413"/>
          </a:xfrm>
          <a:prstGeom prst="rect">
            <a:avLst/>
          </a:prstGeom>
          <a:solidFill>
            <a:srgbClr val="71A2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79388" y="4443413"/>
            <a:ext cx="7129462" cy="576262"/>
          </a:xfrm>
          <a:prstGeom prst="rect">
            <a:avLst/>
          </a:prstGeom>
          <a:solidFill>
            <a:srgbClr val="8ABD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2" name="Группа 4"/>
          <p:cNvGrpSpPr>
            <a:grpSpLocks/>
          </p:cNvGrpSpPr>
          <p:nvPr/>
        </p:nvGrpSpPr>
        <p:grpSpPr bwMode="auto">
          <a:xfrm>
            <a:off x="296863" y="4443413"/>
            <a:ext cx="458787" cy="588962"/>
            <a:chOff x="971600" y="1709923"/>
            <a:chExt cx="1152128" cy="1477145"/>
          </a:xfrm>
        </p:grpSpPr>
        <p:pic>
          <p:nvPicPr>
            <p:cNvPr id="6153" name="Picture 2" descr="D:\-((( WORK )))-\все подрят\щит.em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971600" y="1709923"/>
              <a:ext cx="1152128" cy="1477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3" name="Group 6"/>
            <p:cNvGrpSpPr>
              <a:grpSpLocks noChangeAspect="1"/>
            </p:cNvGrpSpPr>
            <p:nvPr/>
          </p:nvGrpSpPr>
          <p:grpSpPr bwMode="auto">
            <a:xfrm>
              <a:off x="1078482" y="1747604"/>
              <a:ext cx="921173" cy="1247987"/>
              <a:chOff x="634" y="1225"/>
              <a:chExt cx="544" cy="737"/>
            </a:xfrm>
          </p:grpSpPr>
          <p:sp>
            <p:nvSpPr>
              <p:cNvPr id="8" name="AutoShape 5"/>
              <p:cNvSpPr>
                <a:spLocks noChangeAspect="1" noChangeArrowheads="1" noTextEdit="1"/>
              </p:cNvSpPr>
              <p:nvPr/>
            </p:nvSpPr>
            <p:spPr bwMode="auto">
              <a:xfrm>
                <a:off x="634" y="1224"/>
                <a:ext cx="544" cy="72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solidFill>
                    <a:schemeClr val="accent2">
                      <a:lumMod val="75000"/>
                    </a:schemeClr>
                  </a:solidFill>
                  <a:latin typeface="+mn-lt"/>
                </a:endParaRPr>
              </a:p>
            </p:txBody>
          </p:sp>
          <p:sp>
            <p:nvSpPr>
              <p:cNvPr id="9" name="Freeform 7"/>
              <p:cNvSpPr>
                <a:spLocks noEditPoints="1"/>
              </p:cNvSpPr>
              <p:nvPr/>
            </p:nvSpPr>
            <p:spPr bwMode="auto">
              <a:xfrm>
                <a:off x="634" y="1224"/>
                <a:ext cx="544" cy="738"/>
              </a:xfrm>
              <a:custGeom>
                <a:avLst/>
                <a:gdLst/>
                <a:ahLst/>
                <a:cxnLst>
                  <a:cxn ang="0">
                    <a:pos x="8815" y="11178"/>
                  </a:cxn>
                  <a:cxn ang="0">
                    <a:pos x="4999" y="1884"/>
                  </a:cxn>
                  <a:cxn ang="0">
                    <a:pos x="3584" y="2242"/>
                  </a:cxn>
                  <a:cxn ang="0">
                    <a:pos x="2196" y="2851"/>
                  </a:cxn>
                  <a:cxn ang="0">
                    <a:pos x="6742" y="2488"/>
                  </a:cxn>
                  <a:cxn ang="0">
                    <a:pos x="7864" y="9602"/>
                  </a:cxn>
                  <a:cxn ang="0">
                    <a:pos x="7498" y="9722"/>
                  </a:cxn>
                  <a:cxn ang="0">
                    <a:pos x="7869" y="9334"/>
                  </a:cxn>
                  <a:cxn ang="0">
                    <a:pos x="7464" y="7670"/>
                  </a:cxn>
                  <a:cxn ang="0">
                    <a:pos x="6506" y="7185"/>
                  </a:cxn>
                  <a:cxn ang="0">
                    <a:pos x="6278" y="7084"/>
                  </a:cxn>
                  <a:cxn ang="0">
                    <a:pos x="7966" y="2841"/>
                  </a:cxn>
                  <a:cxn ang="0">
                    <a:pos x="2502" y="2599"/>
                  </a:cxn>
                  <a:cxn ang="0">
                    <a:pos x="1348" y="9601"/>
                  </a:cxn>
                  <a:cxn ang="0">
                    <a:pos x="1782" y="9729"/>
                  </a:cxn>
                  <a:cxn ang="0">
                    <a:pos x="1577" y="8819"/>
                  </a:cxn>
                  <a:cxn ang="0">
                    <a:pos x="1928" y="8598"/>
                  </a:cxn>
                  <a:cxn ang="0">
                    <a:pos x="2892" y="6991"/>
                  </a:cxn>
                  <a:cxn ang="0">
                    <a:pos x="1477" y="2802"/>
                  </a:cxn>
                  <a:cxn ang="0">
                    <a:pos x="2455" y="6963"/>
                  </a:cxn>
                  <a:cxn ang="0">
                    <a:pos x="2893" y="1572"/>
                  </a:cxn>
                  <a:cxn ang="0">
                    <a:pos x="5916" y="3574"/>
                  </a:cxn>
                  <a:cxn ang="0">
                    <a:pos x="6080" y="2694"/>
                  </a:cxn>
                  <a:cxn ang="0">
                    <a:pos x="4485" y="1870"/>
                  </a:cxn>
                  <a:cxn ang="0">
                    <a:pos x="3704" y="1641"/>
                  </a:cxn>
                  <a:cxn ang="0">
                    <a:pos x="5831" y="3136"/>
                  </a:cxn>
                  <a:cxn ang="0">
                    <a:pos x="3512" y="3172"/>
                  </a:cxn>
                  <a:cxn ang="0">
                    <a:pos x="4139" y="2755"/>
                  </a:cxn>
                  <a:cxn ang="0">
                    <a:pos x="4467" y="3004"/>
                  </a:cxn>
                  <a:cxn ang="0">
                    <a:pos x="4818" y="2869"/>
                  </a:cxn>
                  <a:cxn ang="0">
                    <a:pos x="5313" y="2923"/>
                  </a:cxn>
                  <a:cxn ang="0">
                    <a:pos x="5584" y="3129"/>
                  </a:cxn>
                  <a:cxn ang="0">
                    <a:pos x="4645" y="2864"/>
                  </a:cxn>
                  <a:cxn ang="0">
                    <a:pos x="297" y="9132"/>
                  </a:cxn>
                  <a:cxn ang="0">
                    <a:pos x="2763" y="9878"/>
                  </a:cxn>
                  <a:cxn ang="0">
                    <a:pos x="8737" y="9962"/>
                  </a:cxn>
                  <a:cxn ang="0">
                    <a:pos x="8599" y="10230"/>
                  </a:cxn>
                  <a:cxn ang="0">
                    <a:pos x="2015" y="4343"/>
                  </a:cxn>
                  <a:cxn ang="0">
                    <a:pos x="5931" y="4636"/>
                  </a:cxn>
                  <a:cxn ang="0">
                    <a:pos x="3657" y="5815"/>
                  </a:cxn>
                  <a:cxn ang="0">
                    <a:pos x="3910" y="6756"/>
                  </a:cxn>
                  <a:cxn ang="0">
                    <a:pos x="3996" y="9642"/>
                  </a:cxn>
                  <a:cxn ang="0">
                    <a:pos x="4546" y="9686"/>
                  </a:cxn>
                  <a:cxn ang="0">
                    <a:pos x="5781" y="8242"/>
                  </a:cxn>
                  <a:cxn ang="0">
                    <a:pos x="4991" y="4917"/>
                  </a:cxn>
                  <a:cxn ang="0">
                    <a:pos x="3925" y="4610"/>
                  </a:cxn>
                  <a:cxn ang="0">
                    <a:pos x="6605" y="11549"/>
                  </a:cxn>
                  <a:cxn ang="0">
                    <a:pos x="8449" y="11379"/>
                  </a:cxn>
                  <a:cxn ang="0">
                    <a:pos x="7719" y="10677"/>
                  </a:cxn>
                  <a:cxn ang="0">
                    <a:pos x="7500" y="10687"/>
                  </a:cxn>
                  <a:cxn ang="0">
                    <a:pos x="6672" y="11001"/>
                  </a:cxn>
                  <a:cxn ang="0">
                    <a:pos x="997" y="10753"/>
                  </a:cxn>
                  <a:cxn ang="0">
                    <a:pos x="1485" y="10957"/>
                  </a:cxn>
                  <a:cxn ang="0">
                    <a:pos x="2280" y="10927"/>
                  </a:cxn>
                  <a:cxn ang="0">
                    <a:pos x="2695" y="11542"/>
                  </a:cxn>
                  <a:cxn ang="0">
                    <a:pos x="3225" y="11405"/>
                  </a:cxn>
                  <a:cxn ang="0">
                    <a:pos x="3979" y="11517"/>
                  </a:cxn>
                  <a:cxn ang="0">
                    <a:pos x="4583" y="11686"/>
                  </a:cxn>
                  <a:cxn ang="0">
                    <a:pos x="5337" y="11717"/>
                  </a:cxn>
                  <a:cxn ang="0">
                    <a:pos x="5841" y="11367"/>
                  </a:cxn>
                  <a:cxn ang="0">
                    <a:pos x="6601" y="11617"/>
                  </a:cxn>
                </a:cxnLst>
                <a:rect l="0" t="0" r="r" b="b"/>
                <a:pathLst>
                  <a:path w="9307" h="12604">
                    <a:moveTo>
                      <a:pt x="0" y="10639"/>
                    </a:moveTo>
                    <a:cubicBezTo>
                      <a:pt x="232" y="10618"/>
                      <a:pt x="376" y="10438"/>
                      <a:pt x="566" y="10365"/>
                    </a:cubicBezTo>
                    <a:cubicBezTo>
                      <a:pt x="780" y="10324"/>
                      <a:pt x="827" y="10351"/>
                      <a:pt x="832" y="10382"/>
                    </a:cubicBezTo>
                    <a:cubicBezTo>
                      <a:pt x="750" y="10384"/>
                      <a:pt x="317" y="10447"/>
                      <a:pt x="448" y="10597"/>
                    </a:cubicBezTo>
                    <a:cubicBezTo>
                      <a:pt x="2201" y="10230"/>
                      <a:pt x="3200" y="10322"/>
                      <a:pt x="3183" y="10602"/>
                    </a:cubicBezTo>
                    <a:cubicBezTo>
                      <a:pt x="3173" y="10844"/>
                      <a:pt x="2817" y="10687"/>
                      <a:pt x="2609" y="10721"/>
                    </a:cubicBezTo>
                    <a:cubicBezTo>
                      <a:pt x="2554" y="10852"/>
                      <a:pt x="2852" y="10821"/>
                      <a:pt x="3069" y="10926"/>
                    </a:cubicBezTo>
                    <a:cubicBezTo>
                      <a:pt x="3832" y="11295"/>
                      <a:pt x="5352" y="11260"/>
                      <a:pt x="6133" y="10936"/>
                    </a:cubicBezTo>
                    <a:cubicBezTo>
                      <a:pt x="6340" y="10850"/>
                      <a:pt x="6650" y="10901"/>
                      <a:pt x="6591" y="10789"/>
                    </a:cubicBezTo>
                    <a:cubicBezTo>
                      <a:pt x="6364" y="10723"/>
                      <a:pt x="5997" y="10887"/>
                      <a:pt x="5997" y="10580"/>
                    </a:cubicBezTo>
                    <a:cubicBezTo>
                      <a:pt x="5999" y="10236"/>
                      <a:pt x="8389" y="10534"/>
                      <a:pt x="8704" y="10666"/>
                    </a:cubicBezTo>
                    <a:cubicBezTo>
                      <a:pt x="8835" y="10598"/>
                      <a:pt x="8529" y="10458"/>
                      <a:pt x="8384" y="10415"/>
                    </a:cubicBezTo>
                    <a:cubicBezTo>
                      <a:pt x="8351" y="10165"/>
                      <a:pt x="9051" y="10756"/>
                      <a:pt x="9307" y="10699"/>
                    </a:cubicBezTo>
                    <a:cubicBezTo>
                      <a:pt x="9143" y="10859"/>
                      <a:pt x="9143" y="11040"/>
                      <a:pt x="8815" y="11178"/>
                    </a:cubicBezTo>
                    <a:cubicBezTo>
                      <a:pt x="9071" y="11377"/>
                      <a:pt x="9012" y="11662"/>
                      <a:pt x="9168" y="11835"/>
                    </a:cubicBezTo>
                    <a:cubicBezTo>
                      <a:pt x="9008" y="11810"/>
                      <a:pt x="8752" y="11566"/>
                      <a:pt x="8673" y="11606"/>
                    </a:cubicBezTo>
                    <a:lnTo>
                      <a:pt x="8625" y="11943"/>
                    </a:lnTo>
                    <a:cubicBezTo>
                      <a:pt x="7962" y="11943"/>
                      <a:pt x="8248" y="11550"/>
                      <a:pt x="6602" y="11779"/>
                    </a:cubicBezTo>
                    <a:lnTo>
                      <a:pt x="6593" y="11866"/>
                    </a:lnTo>
                    <a:cubicBezTo>
                      <a:pt x="5048" y="12417"/>
                      <a:pt x="3523" y="12164"/>
                      <a:pt x="2598" y="11850"/>
                    </a:cubicBezTo>
                    <a:cubicBezTo>
                      <a:pt x="2595" y="11798"/>
                      <a:pt x="2591" y="11748"/>
                      <a:pt x="2588" y="11701"/>
                    </a:cubicBezTo>
                    <a:cubicBezTo>
                      <a:pt x="1292" y="11499"/>
                      <a:pt x="691" y="12137"/>
                      <a:pt x="543" y="11882"/>
                    </a:cubicBezTo>
                    <a:lnTo>
                      <a:pt x="526" y="11588"/>
                    </a:lnTo>
                    <a:cubicBezTo>
                      <a:pt x="386" y="11665"/>
                      <a:pt x="267" y="11800"/>
                      <a:pt x="26" y="11770"/>
                    </a:cubicBezTo>
                    <a:cubicBezTo>
                      <a:pt x="203" y="11648"/>
                      <a:pt x="230" y="11333"/>
                      <a:pt x="397" y="11131"/>
                    </a:cubicBezTo>
                    <a:cubicBezTo>
                      <a:pt x="233" y="10980"/>
                      <a:pt x="181" y="10756"/>
                      <a:pt x="0" y="10639"/>
                    </a:cubicBezTo>
                    <a:close/>
                    <a:moveTo>
                      <a:pt x="5325" y="1997"/>
                    </a:moveTo>
                    <a:cubicBezTo>
                      <a:pt x="5230" y="1949"/>
                      <a:pt x="5115" y="1898"/>
                      <a:pt x="4999" y="1884"/>
                    </a:cubicBezTo>
                    <a:lnTo>
                      <a:pt x="5096" y="2389"/>
                    </a:lnTo>
                    <a:lnTo>
                      <a:pt x="5325" y="1997"/>
                    </a:lnTo>
                    <a:close/>
                    <a:moveTo>
                      <a:pt x="4351" y="1867"/>
                    </a:moveTo>
                    <a:cubicBezTo>
                      <a:pt x="4235" y="1878"/>
                      <a:pt x="4120" y="1906"/>
                      <a:pt x="4024" y="1960"/>
                    </a:cubicBezTo>
                    <a:lnTo>
                      <a:pt x="4247" y="2356"/>
                    </a:lnTo>
                    <a:cubicBezTo>
                      <a:pt x="4284" y="2190"/>
                      <a:pt x="4314" y="2033"/>
                      <a:pt x="4351" y="1867"/>
                    </a:cubicBezTo>
                    <a:close/>
                    <a:moveTo>
                      <a:pt x="5778" y="2295"/>
                    </a:moveTo>
                    <a:lnTo>
                      <a:pt x="5764" y="2526"/>
                    </a:lnTo>
                    <a:lnTo>
                      <a:pt x="5870" y="2377"/>
                    </a:lnTo>
                    <a:lnTo>
                      <a:pt x="5778" y="2295"/>
                    </a:lnTo>
                    <a:close/>
                    <a:moveTo>
                      <a:pt x="3584" y="2242"/>
                    </a:moveTo>
                    <a:lnTo>
                      <a:pt x="3502" y="2324"/>
                    </a:lnTo>
                    <a:lnTo>
                      <a:pt x="3589" y="2459"/>
                    </a:lnTo>
                    <a:lnTo>
                      <a:pt x="3584" y="2242"/>
                    </a:lnTo>
                    <a:close/>
                    <a:moveTo>
                      <a:pt x="4024" y="1929"/>
                    </a:moveTo>
                    <a:cubicBezTo>
                      <a:pt x="4124" y="1882"/>
                      <a:pt x="4224" y="1853"/>
                      <a:pt x="4325" y="1843"/>
                    </a:cubicBezTo>
                    <a:lnTo>
                      <a:pt x="4066" y="1289"/>
                    </a:lnTo>
                    <a:cubicBezTo>
                      <a:pt x="4052" y="1503"/>
                      <a:pt x="4038" y="1716"/>
                      <a:pt x="4024" y="1929"/>
                    </a:cubicBezTo>
                    <a:close/>
                    <a:moveTo>
                      <a:pt x="5014" y="1849"/>
                    </a:moveTo>
                    <a:cubicBezTo>
                      <a:pt x="5128" y="1872"/>
                      <a:pt x="5243" y="1913"/>
                      <a:pt x="5340" y="1972"/>
                    </a:cubicBezTo>
                    <a:lnTo>
                      <a:pt x="5302" y="1326"/>
                    </a:lnTo>
                    <a:lnTo>
                      <a:pt x="5014" y="1849"/>
                    </a:lnTo>
                    <a:close/>
                    <a:moveTo>
                      <a:pt x="6690" y="2724"/>
                    </a:moveTo>
                    <a:cubicBezTo>
                      <a:pt x="6793" y="2680"/>
                      <a:pt x="6941" y="2810"/>
                      <a:pt x="7055" y="2869"/>
                    </a:cubicBezTo>
                    <a:cubicBezTo>
                      <a:pt x="6984" y="2876"/>
                      <a:pt x="6861" y="2810"/>
                      <a:pt x="6797" y="2824"/>
                    </a:cubicBezTo>
                    <a:cubicBezTo>
                      <a:pt x="6761" y="2791"/>
                      <a:pt x="6652" y="2773"/>
                      <a:pt x="6690" y="2724"/>
                    </a:cubicBezTo>
                    <a:close/>
                    <a:moveTo>
                      <a:pt x="2561" y="2707"/>
                    </a:moveTo>
                    <a:cubicBezTo>
                      <a:pt x="2457" y="2663"/>
                      <a:pt x="2310" y="2792"/>
                      <a:pt x="2196" y="2851"/>
                    </a:cubicBezTo>
                    <a:cubicBezTo>
                      <a:pt x="2267" y="2859"/>
                      <a:pt x="2390" y="2792"/>
                      <a:pt x="2454" y="2807"/>
                    </a:cubicBezTo>
                    <a:cubicBezTo>
                      <a:pt x="2489" y="2774"/>
                      <a:pt x="2599" y="2755"/>
                      <a:pt x="2561" y="2707"/>
                    </a:cubicBezTo>
                    <a:close/>
                    <a:moveTo>
                      <a:pt x="5996" y="4065"/>
                    </a:moveTo>
                    <a:cubicBezTo>
                      <a:pt x="5996" y="3943"/>
                      <a:pt x="5736" y="3800"/>
                      <a:pt x="5678" y="3726"/>
                    </a:cubicBezTo>
                    <a:cubicBezTo>
                      <a:pt x="5671" y="3716"/>
                      <a:pt x="6084" y="3600"/>
                      <a:pt x="6050" y="3439"/>
                    </a:cubicBezTo>
                    <a:cubicBezTo>
                      <a:pt x="6138" y="3439"/>
                      <a:pt x="6246" y="3584"/>
                      <a:pt x="6337" y="3665"/>
                    </a:cubicBezTo>
                    <a:cubicBezTo>
                      <a:pt x="6453" y="3769"/>
                      <a:pt x="6756" y="3883"/>
                      <a:pt x="6886" y="4042"/>
                    </a:cubicBezTo>
                    <a:cubicBezTo>
                      <a:pt x="6921" y="4085"/>
                      <a:pt x="7467" y="4426"/>
                      <a:pt x="7447" y="4162"/>
                    </a:cubicBezTo>
                    <a:cubicBezTo>
                      <a:pt x="7438" y="4035"/>
                      <a:pt x="7418" y="3628"/>
                      <a:pt x="7462" y="3471"/>
                    </a:cubicBezTo>
                    <a:cubicBezTo>
                      <a:pt x="7352" y="3294"/>
                      <a:pt x="7122" y="3293"/>
                      <a:pt x="7001" y="3052"/>
                    </a:cubicBezTo>
                    <a:cubicBezTo>
                      <a:pt x="6946" y="2943"/>
                      <a:pt x="6681" y="2896"/>
                      <a:pt x="6780" y="2849"/>
                    </a:cubicBezTo>
                    <a:cubicBezTo>
                      <a:pt x="6837" y="2833"/>
                      <a:pt x="7149" y="2950"/>
                      <a:pt x="7103" y="2872"/>
                    </a:cubicBezTo>
                    <a:cubicBezTo>
                      <a:pt x="6884" y="2736"/>
                      <a:pt x="6826" y="2721"/>
                      <a:pt x="6751" y="2620"/>
                    </a:cubicBezTo>
                    <a:cubicBezTo>
                      <a:pt x="6724" y="2582"/>
                      <a:pt x="6726" y="2519"/>
                      <a:pt x="6742" y="2488"/>
                    </a:cubicBezTo>
                    <a:cubicBezTo>
                      <a:pt x="6671" y="2285"/>
                      <a:pt x="6843" y="2339"/>
                      <a:pt x="6918" y="2383"/>
                    </a:cubicBezTo>
                    <a:cubicBezTo>
                      <a:pt x="7084" y="2381"/>
                      <a:pt x="7253" y="2467"/>
                      <a:pt x="7312" y="2463"/>
                    </a:cubicBezTo>
                    <a:cubicBezTo>
                      <a:pt x="7486" y="2283"/>
                      <a:pt x="8142" y="2703"/>
                      <a:pt x="8237" y="2999"/>
                    </a:cubicBezTo>
                    <a:cubicBezTo>
                      <a:pt x="8625" y="4335"/>
                      <a:pt x="8949" y="4650"/>
                      <a:pt x="8924" y="4860"/>
                    </a:cubicBezTo>
                    <a:cubicBezTo>
                      <a:pt x="8812" y="6146"/>
                      <a:pt x="9115" y="7471"/>
                      <a:pt x="8998" y="7666"/>
                    </a:cubicBezTo>
                    <a:cubicBezTo>
                      <a:pt x="8981" y="7868"/>
                      <a:pt x="8693" y="8060"/>
                      <a:pt x="8693" y="8535"/>
                    </a:cubicBezTo>
                    <a:cubicBezTo>
                      <a:pt x="8693" y="9045"/>
                      <a:pt x="9048" y="9036"/>
                      <a:pt x="8739" y="9588"/>
                    </a:cubicBezTo>
                    <a:cubicBezTo>
                      <a:pt x="8632" y="9777"/>
                      <a:pt x="8327" y="9771"/>
                      <a:pt x="7821" y="9815"/>
                    </a:cubicBezTo>
                    <a:cubicBezTo>
                      <a:pt x="7811" y="9815"/>
                      <a:pt x="7802" y="9815"/>
                      <a:pt x="7793" y="9815"/>
                    </a:cubicBezTo>
                    <a:cubicBezTo>
                      <a:pt x="7794" y="9812"/>
                      <a:pt x="7794" y="9809"/>
                      <a:pt x="7795" y="9806"/>
                    </a:cubicBezTo>
                    <a:cubicBezTo>
                      <a:pt x="7798" y="9774"/>
                      <a:pt x="7810" y="9743"/>
                      <a:pt x="7827" y="9720"/>
                    </a:cubicBezTo>
                    <a:cubicBezTo>
                      <a:pt x="7843" y="9697"/>
                      <a:pt x="7864" y="9681"/>
                      <a:pt x="7886" y="9674"/>
                    </a:cubicBezTo>
                    <a:cubicBezTo>
                      <a:pt x="7906" y="9668"/>
                      <a:pt x="7917" y="9647"/>
                      <a:pt x="7911" y="9627"/>
                    </a:cubicBezTo>
                    <a:cubicBezTo>
                      <a:pt x="7905" y="9607"/>
                      <a:pt x="7884" y="9596"/>
                      <a:pt x="7864" y="9602"/>
                    </a:cubicBezTo>
                    <a:cubicBezTo>
                      <a:pt x="7825" y="9614"/>
                      <a:pt x="7791" y="9641"/>
                      <a:pt x="7766" y="9676"/>
                    </a:cubicBezTo>
                    <a:cubicBezTo>
                      <a:pt x="7741" y="9710"/>
                      <a:pt x="7725" y="9753"/>
                      <a:pt x="7720" y="9798"/>
                    </a:cubicBezTo>
                    <a:cubicBezTo>
                      <a:pt x="7719" y="9803"/>
                      <a:pt x="7720" y="9808"/>
                      <a:pt x="7721" y="9813"/>
                    </a:cubicBezTo>
                    <a:cubicBezTo>
                      <a:pt x="7687" y="9811"/>
                      <a:pt x="7655" y="9807"/>
                      <a:pt x="7625" y="9802"/>
                    </a:cubicBezTo>
                    <a:cubicBezTo>
                      <a:pt x="7635" y="9796"/>
                      <a:pt x="7642" y="9784"/>
                      <a:pt x="7643" y="9771"/>
                    </a:cubicBezTo>
                    <a:cubicBezTo>
                      <a:pt x="7643" y="9739"/>
                      <a:pt x="7652" y="9708"/>
                      <a:pt x="7667" y="9682"/>
                    </a:cubicBezTo>
                    <a:cubicBezTo>
                      <a:pt x="7681" y="9659"/>
                      <a:pt x="7700" y="9640"/>
                      <a:pt x="7722" y="9632"/>
                    </a:cubicBezTo>
                    <a:cubicBezTo>
                      <a:pt x="7742" y="9624"/>
                      <a:pt x="7751" y="9602"/>
                      <a:pt x="7743" y="9583"/>
                    </a:cubicBezTo>
                    <a:cubicBezTo>
                      <a:pt x="7736" y="9564"/>
                      <a:pt x="7714" y="9554"/>
                      <a:pt x="7694" y="9562"/>
                    </a:cubicBezTo>
                    <a:cubicBezTo>
                      <a:pt x="7657" y="9577"/>
                      <a:pt x="7625" y="9606"/>
                      <a:pt x="7603" y="9644"/>
                    </a:cubicBezTo>
                    <a:cubicBezTo>
                      <a:pt x="7581" y="9680"/>
                      <a:pt x="7568" y="9724"/>
                      <a:pt x="7567" y="9770"/>
                    </a:cubicBezTo>
                    <a:cubicBezTo>
                      <a:pt x="7567" y="9778"/>
                      <a:pt x="7570" y="9786"/>
                      <a:pt x="7574" y="9792"/>
                    </a:cubicBezTo>
                    <a:cubicBezTo>
                      <a:pt x="7537" y="9782"/>
                      <a:pt x="7504" y="9770"/>
                      <a:pt x="7479" y="9755"/>
                    </a:cubicBezTo>
                    <a:cubicBezTo>
                      <a:pt x="7490" y="9748"/>
                      <a:pt x="7498" y="9736"/>
                      <a:pt x="7498" y="9722"/>
                    </a:cubicBezTo>
                    <a:cubicBezTo>
                      <a:pt x="7498" y="9689"/>
                      <a:pt x="7507" y="9658"/>
                      <a:pt x="7521" y="9632"/>
                    </a:cubicBezTo>
                    <a:cubicBezTo>
                      <a:pt x="7535" y="9608"/>
                      <a:pt x="7553" y="9590"/>
                      <a:pt x="7575" y="9581"/>
                    </a:cubicBezTo>
                    <a:cubicBezTo>
                      <a:pt x="7594" y="9572"/>
                      <a:pt x="7603" y="9550"/>
                      <a:pt x="7595" y="9531"/>
                    </a:cubicBezTo>
                    <a:cubicBezTo>
                      <a:pt x="7587" y="9512"/>
                      <a:pt x="7565" y="9503"/>
                      <a:pt x="7546" y="9511"/>
                    </a:cubicBezTo>
                    <a:cubicBezTo>
                      <a:pt x="7508" y="9527"/>
                      <a:pt x="7477" y="9557"/>
                      <a:pt x="7456" y="9595"/>
                    </a:cubicBezTo>
                    <a:cubicBezTo>
                      <a:pt x="7438" y="9626"/>
                      <a:pt x="7427" y="9662"/>
                      <a:pt x="7424" y="9701"/>
                    </a:cubicBezTo>
                    <a:cubicBezTo>
                      <a:pt x="7420" y="9693"/>
                      <a:pt x="7416" y="9685"/>
                      <a:pt x="7414" y="9677"/>
                    </a:cubicBezTo>
                    <a:cubicBezTo>
                      <a:pt x="7396" y="9512"/>
                      <a:pt x="7595" y="9370"/>
                      <a:pt x="7892" y="9365"/>
                    </a:cubicBezTo>
                    <a:cubicBezTo>
                      <a:pt x="7983" y="9291"/>
                      <a:pt x="7970" y="9143"/>
                      <a:pt x="7808" y="8959"/>
                    </a:cubicBezTo>
                    <a:cubicBezTo>
                      <a:pt x="7545" y="8680"/>
                      <a:pt x="7662" y="8084"/>
                      <a:pt x="7722" y="7926"/>
                    </a:cubicBezTo>
                    <a:cubicBezTo>
                      <a:pt x="7738" y="7774"/>
                      <a:pt x="7569" y="7689"/>
                      <a:pt x="7543" y="7720"/>
                    </a:cubicBezTo>
                    <a:cubicBezTo>
                      <a:pt x="7604" y="7762"/>
                      <a:pt x="7680" y="7916"/>
                      <a:pt x="7679" y="7921"/>
                    </a:cubicBezTo>
                    <a:cubicBezTo>
                      <a:pt x="7652" y="8011"/>
                      <a:pt x="7539" y="8558"/>
                      <a:pt x="7676" y="8840"/>
                    </a:cubicBezTo>
                    <a:cubicBezTo>
                      <a:pt x="7715" y="8919"/>
                      <a:pt x="8035" y="9223"/>
                      <a:pt x="7869" y="9334"/>
                    </a:cubicBezTo>
                    <a:cubicBezTo>
                      <a:pt x="7467" y="9362"/>
                      <a:pt x="7381" y="9554"/>
                      <a:pt x="7387" y="9637"/>
                    </a:cubicBezTo>
                    <a:cubicBezTo>
                      <a:pt x="7347" y="9641"/>
                      <a:pt x="7305" y="9643"/>
                      <a:pt x="7266" y="9640"/>
                    </a:cubicBezTo>
                    <a:cubicBezTo>
                      <a:pt x="7272" y="9634"/>
                      <a:pt x="7276" y="9625"/>
                      <a:pt x="7276" y="9615"/>
                    </a:cubicBezTo>
                    <a:cubicBezTo>
                      <a:pt x="7276" y="9583"/>
                      <a:pt x="7284" y="9552"/>
                      <a:pt x="7299" y="9526"/>
                    </a:cubicBezTo>
                    <a:cubicBezTo>
                      <a:pt x="7312" y="9502"/>
                      <a:pt x="7331" y="9483"/>
                      <a:pt x="7353" y="9474"/>
                    </a:cubicBezTo>
                    <a:cubicBezTo>
                      <a:pt x="7372" y="9466"/>
                      <a:pt x="7381" y="9444"/>
                      <a:pt x="7372" y="9425"/>
                    </a:cubicBezTo>
                    <a:cubicBezTo>
                      <a:pt x="7364" y="9406"/>
                      <a:pt x="7342" y="9397"/>
                      <a:pt x="7323" y="9405"/>
                    </a:cubicBezTo>
                    <a:cubicBezTo>
                      <a:pt x="7286" y="9421"/>
                      <a:pt x="7255" y="9451"/>
                      <a:pt x="7233" y="9489"/>
                    </a:cubicBezTo>
                    <a:cubicBezTo>
                      <a:pt x="7212" y="9525"/>
                      <a:pt x="7201" y="9569"/>
                      <a:pt x="7201" y="9615"/>
                    </a:cubicBezTo>
                    <a:cubicBezTo>
                      <a:pt x="7201" y="9621"/>
                      <a:pt x="7202" y="9627"/>
                      <a:pt x="7205" y="9632"/>
                    </a:cubicBezTo>
                    <a:cubicBezTo>
                      <a:pt x="7158" y="9622"/>
                      <a:pt x="7118" y="9600"/>
                      <a:pt x="7095" y="9561"/>
                    </a:cubicBezTo>
                    <a:cubicBezTo>
                      <a:pt x="7089" y="9537"/>
                      <a:pt x="7131" y="9310"/>
                      <a:pt x="7577" y="9233"/>
                    </a:cubicBezTo>
                    <a:cubicBezTo>
                      <a:pt x="7545" y="9087"/>
                      <a:pt x="7324" y="8775"/>
                      <a:pt x="7325" y="8619"/>
                    </a:cubicBezTo>
                    <a:cubicBezTo>
                      <a:pt x="7299" y="8284"/>
                      <a:pt x="7484" y="7823"/>
                      <a:pt x="7464" y="7670"/>
                    </a:cubicBezTo>
                    <a:cubicBezTo>
                      <a:pt x="7377" y="7459"/>
                      <a:pt x="7238" y="6751"/>
                      <a:pt x="7401" y="6500"/>
                    </a:cubicBezTo>
                    <a:cubicBezTo>
                      <a:pt x="7633" y="6396"/>
                      <a:pt x="8140" y="6219"/>
                      <a:pt x="8498" y="5728"/>
                    </a:cubicBezTo>
                    <a:cubicBezTo>
                      <a:pt x="7817" y="6401"/>
                      <a:pt x="7309" y="6448"/>
                      <a:pt x="7225" y="6481"/>
                    </a:cubicBezTo>
                    <a:cubicBezTo>
                      <a:pt x="6871" y="6579"/>
                      <a:pt x="7081" y="7130"/>
                      <a:pt x="6655" y="7192"/>
                    </a:cubicBezTo>
                    <a:cubicBezTo>
                      <a:pt x="6652" y="7193"/>
                      <a:pt x="6648" y="7193"/>
                      <a:pt x="6643" y="7193"/>
                    </a:cubicBezTo>
                    <a:cubicBezTo>
                      <a:pt x="6659" y="7188"/>
                      <a:pt x="6669" y="7171"/>
                      <a:pt x="6667" y="7153"/>
                    </a:cubicBezTo>
                    <a:cubicBezTo>
                      <a:pt x="6662" y="7121"/>
                      <a:pt x="6666" y="7088"/>
                      <a:pt x="6677" y="7061"/>
                    </a:cubicBezTo>
                    <a:cubicBezTo>
                      <a:pt x="6687" y="7036"/>
                      <a:pt x="6703" y="7015"/>
                      <a:pt x="6723" y="7002"/>
                    </a:cubicBezTo>
                    <a:cubicBezTo>
                      <a:pt x="6741" y="6992"/>
                      <a:pt x="6747" y="6969"/>
                      <a:pt x="6736" y="6951"/>
                    </a:cubicBezTo>
                    <a:cubicBezTo>
                      <a:pt x="6725" y="6933"/>
                      <a:pt x="6702" y="6927"/>
                      <a:pt x="6684" y="6938"/>
                    </a:cubicBezTo>
                    <a:cubicBezTo>
                      <a:pt x="6650" y="6959"/>
                      <a:pt x="6623" y="6993"/>
                      <a:pt x="6607" y="7034"/>
                    </a:cubicBezTo>
                    <a:cubicBezTo>
                      <a:pt x="6592" y="7073"/>
                      <a:pt x="6586" y="7118"/>
                      <a:pt x="6592" y="7163"/>
                    </a:cubicBezTo>
                    <a:cubicBezTo>
                      <a:pt x="6594" y="7178"/>
                      <a:pt x="6605" y="7190"/>
                      <a:pt x="6618" y="7194"/>
                    </a:cubicBezTo>
                    <a:cubicBezTo>
                      <a:pt x="6590" y="7194"/>
                      <a:pt x="6550" y="7192"/>
                      <a:pt x="6506" y="7185"/>
                    </a:cubicBezTo>
                    <a:cubicBezTo>
                      <a:pt x="6511" y="7177"/>
                      <a:pt x="6513" y="7167"/>
                      <a:pt x="6511" y="7156"/>
                    </a:cubicBezTo>
                    <a:cubicBezTo>
                      <a:pt x="6504" y="7124"/>
                      <a:pt x="6505" y="7092"/>
                      <a:pt x="6513" y="7064"/>
                    </a:cubicBezTo>
                    <a:cubicBezTo>
                      <a:pt x="6521" y="7037"/>
                      <a:pt x="6535" y="7015"/>
                      <a:pt x="6554" y="7001"/>
                    </a:cubicBezTo>
                    <a:cubicBezTo>
                      <a:pt x="6571" y="6989"/>
                      <a:pt x="6574" y="6966"/>
                      <a:pt x="6562" y="6949"/>
                    </a:cubicBezTo>
                    <a:cubicBezTo>
                      <a:pt x="6550" y="6932"/>
                      <a:pt x="6527" y="6929"/>
                      <a:pt x="6510" y="6941"/>
                    </a:cubicBezTo>
                    <a:cubicBezTo>
                      <a:pt x="6477" y="6965"/>
                      <a:pt x="6453" y="7001"/>
                      <a:pt x="6441" y="7042"/>
                    </a:cubicBezTo>
                    <a:cubicBezTo>
                      <a:pt x="6429" y="7082"/>
                      <a:pt x="6427" y="7127"/>
                      <a:pt x="6437" y="7171"/>
                    </a:cubicBezTo>
                    <a:cubicBezTo>
                      <a:pt x="6410" y="7163"/>
                      <a:pt x="6383" y="7154"/>
                      <a:pt x="6358" y="7141"/>
                    </a:cubicBezTo>
                    <a:cubicBezTo>
                      <a:pt x="6351" y="7110"/>
                      <a:pt x="6351" y="7079"/>
                      <a:pt x="6359" y="7051"/>
                    </a:cubicBezTo>
                    <a:cubicBezTo>
                      <a:pt x="6366" y="7025"/>
                      <a:pt x="6380" y="7002"/>
                      <a:pt x="6399" y="6988"/>
                    </a:cubicBezTo>
                    <a:cubicBezTo>
                      <a:pt x="6415" y="6975"/>
                      <a:pt x="6418" y="6952"/>
                      <a:pt x="6406" y="6935"/>
                    </a:cubicBezTo>
                    <a:cubicBezTo>
                      <a:pt x="6393" y="6919"/>
                      <a:pt x="6370" y="6916"/>
                      <a:pt x="6353" y="6928"/>
                    </a:cubicBezTo>
                    <a:cubicBezTo>
                      <a:pt x="6321" y="6953"/>
                      <a:pt x="6298" y="6989"/>
                      <a:pt x="6287" y="7031"/>
                    </a:cubicBezTo>
                    <a:cubicBezTo>
                      <a:pt x="6282" y="7048"/>
                      <a:pt x="6279" y="7066"/>
                      <a:pt x="6278" y="7084"/>
                    </a:cubicBezTo>
                    <a:cubicBezTo>
                      <a:pt x="6198" y="6999"/>
                      <a:pt x="6186" y="6850"/>
                      <a:pt x="6371" y="6589"/>
                    </a:cubicBezTo>
                    <a:cubicBezTo>
                      <a:pt x="6350" y="6415"/>
                      <a:pt x="6428" y="6155"/>
                      <a:pt x="6907" y="5798"/>
                    </a:cubicBezTo>
                    <a:cubicBezTo>
                      <a:pt x="7599" y="5507"/>
                      <a:pt x="7426" y="5286"/>
                      <a:pt x="7149" y="5103"/>
                    </a:cubicBezTo>
                    <a:lnTo>
                      <a:pt x="7190" y="4324"/>
                    </a:lnTo>
                    <a:cubicBezTo>
                      <a:pt x="6739" y="4143"/>
                      <a:pt x="6058" y="4089"/>
                      <a:pt x="5996" y="4065"/>
                    </a:cubicBezTo>
                    <a:close/>
                    <a:moveTo>
                      <a:pt x="7438" y="2561"/>
                    </a:moveTo>
                    <a:cubicBezTo>
                      <a:pt x="7466" y="2578"/>
                      <a:pt x="7481" y="2606"/>
                      <a:pt x="7471" y="2621"/>
                    </a:cubicBezTo>
                    <a:cubicBezTo>
                      <a:pt x="7461" y="2636"/>
                      <a:pt x="7431" y="2635"/>
                      <a:pt x="7403" y="2617"/>
                    </a:cubicBezTo>
                    <a:cubicBezTo>
                      <a:pt x="7374" y="2599"/>
                      <a:pt x="7360" y="2572"/>
                      <a:pt x="7369" y="2557"/>
                    </a:cubicBezTo>
                    <a:cubicBezTo>
                      <a:pt x="7379" y="2541"/>
                      <a:pt x="7410" y="2543"/>
                      <a:pt x="7438" y="2561"/>
                    </a:cubicBezTo>
                    <a:close/>
                    <a:moveTo>
                      <a:pt x="7766" y="2962"/>
                    </a:moveTo>
                    <a:cubicBezTo>
                      <a:pt x="8118" y="2989"/>
                      <a:pt x="8094" y="2803"/>
                      <a:pt x="7915" y="2724"/>
                    </a:cubicBezTo>
                    <a:cubicBezTo>
                      <a:pt x="8168" y="2729"/>
                      <a:pt x="8133" y="3096"/>
                      <a:pt x="7766" y="2962"/>
                    </a:cubicBezTo>
                    <a:close/>
                    <a:moveTo>
                      <a:pt x="7966" y="2841"/>
                    </a:moveTo>
                    <a:cubicBezTo>
                      <a:pt x="7932" y="2841"/>
                      <a:pt x="7809" y="2749"/>
                      <a:pt x="7776" y="2823"/>
                    </a:cubicBezTo>
                    <a:cubicBezTo>
                      <a:pt x="7745" y="2894"/>
                      <a:pt x="7898" y="2901"/>
                      <a:pt x="7910" y="2896"/>
                    </a:cubicBezTo>
                    <a:cubicBezTo>
                      <a:pt x="7976" y="2870"/>
                      <a:pt x="7973" y="2848"/>
                      <a:pt x="7966" y="2841"/>
                    </a:cubicBezTo>
                    <a:close/>
                    <a:moveTo>
                      <a:pt x="3303" y="4070"/>
                    </a:moveTo>
                    <a:cubicBezTo>
                      <a:pt x="3303" y="3948"/>
                      <a:pt x="3609" y="3798"/>
                      <a:pt x="3666" y="3724"/>
                    </a:cubicBezTo>
                    <a:cubicBezTo>
                      <a:pt x="3673" y="3714"/>
                      <a:pt x="3162" y="3598"/>
                      <a:pt x="3197" y="3437"/>
                    </a:cubicBezTo>
                    <a:cubicBezTo>
                      <a:pt x="3108" y="3438"/>
                      <a:pt x="3008" y="3562"/>
                      <a:pt x="2916" y="3644"/>
                    </a:cubicBezTo>
                    <a:cubicBezTo>
                      <a:pt x="2800" y="3747"/>
                      <a:pt x="2497" y="3861"/>
                      <a:pt x="2367" y="4021"/>
                    </a:cubicBezTo>
                    <a:cubicBezTo>
                      <a:pt x="2332" y="4064"/>
                      <a:pt x="1786" y="4405"/>
                      <a:pt x="1806" y="4141"/>
                    </a:cubicBezTo>
                    <a:cubicBezTo>
                      <a:pt x="1815" y="4014"/>
                      <a:pt x="1835" y="3606"/>
                      <a:pt x="1791" y="3450"/>
                    </a:cubicBezTo>
                    <a:cubicBezTo>
                      <a:pt x="1902" y="3273"/>
                      <a:pt x="2132" y="3272"/>
                      <a:pt x="2252" y="3031"/>
                    </a:cubicBezTo>
                    <a:cubicBezTo>
                      <a:pt x="2308" y="2921"/>
                      <a:pt x="2572" y="2875"/>
                      <a:pt x="2473" y="2828"/>
                    </a:cubicBezTo>
                    <a:cubicBezTo>
                      <a:pt x="2416" y="2812"/>
                      <a:pt x="2104" y="2928"/>
                      <a:pt x="2150" y="2851"/>
                    </a:cubicBezTo>
                    <a:cubicBezTo>
                      <a:pt x="2369" y="2714"/>
                      <a:pt x="2428" y="2700"/>
                      <a:pt x="2502" y="2599"/>
                    </a:cubicBezTo>
                    <a:cubicBezTo>
                      <a:pt x="2530" y="2561"/>
                      <a:pt x="2527" y="2498"/>
                      <a:pt x="2512" y="2467"/>
                    </a:cubicBezTo>
                    <a:cubicBezTo>
                      <a:pt x="2583" y="2265"/>
                      <a:pt x="2410" y="2318"/>
                      <a:pt x="2335" y="2362"/>
                    </a:cubicBezTo>
                    <a:cubicBezTo>
                      <a:pt x="2169" y="2360"/>
                      <a:pt x="2000" y="2446"/>
                      <a:pt x="1941" y="2442"/>
                    </a:cubicBezTo>
                    <a:cubicBezTo>
                      <a:pt x="1767" y="2261"/>
                      <a:pt x="1111" y="2682"/>
                      <a:pt x="1017" y="2978"/>
                    </a:cubicBezTo>
                    <a:cubicBezTo>
                      <a:pt x="628" y="4314"/>
                      <a:pt x="304" y="4629"/>
                      <a:pt x="330" y="4839"/>
                    </a:cubicBezTo>
                    <a:cubicBezTo>
                      <a:pt x="442" y="6125"/>
                      <a:pt x="138" y="7450"/>
                      <a:pt x="255" y="7645"/>
                    </a:cubicBezTo>
                    <a:cubicBezTo>
                      <a:pt x="273" y="7847"/>
                      <a:pt x="560" y="8039"/>
                      <a:pt x="560" y="8514"/>
                    </a:cubicBezTo>
                    <a:cubicBezTo>
                      <a:pt x="560" y="9024"/>
                      <a:pt x="205" y="9015"/>
                      <a:pt x="514" y="9567"/>
                    </a:cubicBezTo>
                    <a:cubicBezTo>
                      <a:pt x="621" y="9756"/>
                      <a:pt x="926" y="9750"/>
                      <a:pt x="1433" y="9794"/>
                    </a:cubicBezTo>
                    <a:cubicBezTo>
                      <a:pt x="1445" y="9794"/>
                      <a:pt x="1457" y="9794"/>
                      <a:pt x="1469" y="9794"/>
                    </a:cubicBezTo>
                    <a:cubicBezTo>
                      <a:pt x="1466" y="9790"/>
                      <a:pt x="1465" y="9785"/>
                      <a:pt x="1464" y="9780"/>
                    </a:cubicBezTo>
                    <a:cubicBezTo>
                      <a:pt x="1461" y="9747"/>
                      <a:pt x="1449" y="9717"/>
                      <a:pt x="1432" y="9693"/>
                    </a:cubicBezTo>
                    <a:cubicBezTo>
                      <a:pt x="1416" y="9671"/>
                      <a:pt x="1395" y="9654"/>
                      <a:pt x="1373" y="9647"/>
                    </a:cubicBezTo>
                    <a:cubicBezTo>
                      <a:pt x="1353" y="9641"/>
                      <a:pt x="1342" y="9620"/>
                      <a:pt x="1348" y="9601"/>
                    </a:cubicBezTo>
                    <a:cubicBezTo>
                      <a:pt x="1354" y="9581"/>
                      <a:pt x="1375" y="9570"/>
                      <a:pt x="1394" y="9576"/>
                    </a:cubicBezTo>
                    <a:cubicBezTo>
                      <a:pt x="1433" y="9588"/>
                      <a:pt x="1467" y="9614"/>
                      <a:pt x="1493" y="9649"/>
                    </a:cubicBezTo>
                    <a:cubicBezTo>
                      <a:pt x="1517" y="9683"/>
                      <a:pt x="1534" y="9726"/>
                      <a:pt x="1539" y="9772"/>
                    </a:cubicBezTo>
                    <a:cubicBezTo>
                      <a:pt x="1540" y="9779"/>
                      <a:pt x="1538" y="9785"/>
                      <a:pt x="1536" y="9791"/>
                    </a:cubicBezTo>
                    <a:cubicBezTo>
                      <a:pt x="1573" y="9789"/>
                      <a:pt x="1608" y="9785"/>
                      <a:pt x="1640" y="9779"/>
                    </a:cubicBezTo>
                    <a:cubicBezTo>
                      <a:pt x="1626" y="9774"/>
                      <a:pt x="1617" y="9760"/>
                      <a:pt x="1616" y="9745"/>
                    </a:cubicBezTo>
                    <a:cubicBezTo>
                      <a:pt x="1616" y="9712"/>
                      <a:pt x="1606" y="9681"/>
                      <a:pt x="1591" y="9656"/>
                    </a:cubicBezTo>
                    <a:cubicBezTo>
                      <a:pt x="1577" y="9632"/>
                      <a:pt x="1558" y="9614"/>
                      <a:pt x="1536" y="9605"/>
                    </a:cubicBezTo>
                    <a:cubicBezTo>
                      <a:pt x="1517" y="9597"/>
                      <a:pt x="1508" y="9576"/>
                      <a:pt x="1515" y="9556"/>
                    </a:cubicBezTo>
                    <a:cubicBezTo>
                      <a:pt x="1523" y="9537"/>
                      <a:pt x="1545" y="9528"/>
                      <a:pt x="1564" y="9535"/>
                    </a:cubicBezTo>
                    <a:cubicBezTo>
                      <a:pt x="1602" y="9550"/>
                      <a:pt x="1634" y="9580"/>
                      <a:pt x="1656" y="9617"/>
                    </a:cubicBezTo>
                    <a:cubicBezTo>
                      <a:pt x="1677" y="9653"/>
                      <a:pt x="1690" y="9697"/>
                      <a:pt x="1691" y="9743"/>
                    </a:cubicBezTo>
                    <a:cubicBezTo>
                      <a:pt x="1691" y="9754"/>
                      <a:pt x="1687" y="9763"/>
                      <a:pt x="1680" y="9770"/>
                    </a:cubicBezTo>
                    <a:cubicBezTo>
                      <a:pt x="1721" y="9760"/>
                      <a:pt x="1755" y="9746"/>
                      <a:pt x="1782" y="9729"/>
                    </a:cubicBezTo>
                    <a:cubicBezTo>
                      <a:pt x="1769" y="9723"/>
                      <a:pt x="1761" y="9710"/>
                      <a:pt x="1761" y="9695"/>
                    </a:cubicBezTo>
                    <a:cubicBezTo>
                      <a:pt x="1761" y="9662"/>
                      <a:pt x="1752" y="9631"/>
                      <a:pt x="1738" y="9606"/>
                    </a:cubicBezTo>
                    <a:cubicBezTo>
                      <a:pt x="1724" y="9582"/>
                      <a:pt x="1705" y="9563"/>
                      <a:pt x="1684" y="9554"/>
                    </a:cubicBezTo>
                    <a:cubicBezTo>
                      <a:pt x="1664" y="9546"/>
                      <a:pt x="1656" y="9524"/>
                      <a:pt x="1664" y="9505"/>
                    </a:cubicBezTo>
                    <a:cubicBezTo>
                      <a:pt x="1672" y="9486"/>
                      <a:pt x="1694" y="9477"/>
                      <a:pt x="1713" y="9485"/>
                    </a:cubicBezTo>
                    <a:cubicBezTo>
                      <a:pt x="1750" y="9501"/>
                      <a:pt x="1781" y="9531"/>
                      <a:pt x="1803" y="9569"/>
                    </a:cubicBezTo>
                    <a:cubicBezTo>
                      <a:pt x="1820" y="9598"/>
                      <a:pt x="1831" y="9633"/>
                      <a:pt x="1834" y="9670"/>
                    </a:cubicBezTo>
                    <a:cubicBezTo>
                      <a:pt x="1836" y="9665"/>
                      <a:pt x="1838" y="9661"/>
                      <a:pt x="1839" y="9656"/>
                    </a:cubicBezTo>
                    <a:cubicBezTo>
                      <a:pt x="1858" y="9491"/>
                      <a:pt x="1659" y="9349"/>
                      <a:pt x="1362" y="9344"/>
                    </a:cubicBezTo>
                    <a:cubicBezTo>
                      <a:pt x="1270" y="9270"/>
                      <a:pt x="1283" y="9121"/>
                      <a:pt x="1445" y="8938"/>
                    </a:cubicBezTo>
                    <a:cubicBezTo>
                      <a:pt x="1708" y="8659"/>
                      <a:pt x="1591" y="8063"/>
                      <a:pt x="1531" y="7905"/>
                    </a:cubicBezTo>
                    <a:cubicBezTo>
                      <a:pt x="1515" y="7753"/>
                      <a:pt x="1684" y="7668"/>
                      <a:pt x="1710" y="7699"/>
                    </a:cubicBezTo>
                    <a:cubicBezTo>
                      <a:pt x="1649" y="7741"/>
                      <a:pt x="1573" y="7895"/>
                      <a:pt x="1575" y="7900"/>
                    </a:cubicBezTo>
                    <a:cubicBezTo>
                      <a:pt x="1601" y="7990"/>
                      <a:pt x="1714" y="8537"/>
                      <a:pt x="1577" y="8819"/>
                    </a:cubicBezTo>
                    <a:cubicBezTo>
                      <a:pt x="1538" y="8898"/>
                      <a:pt x="1219" y="9202"/>
                      <a:pt x="1384" y="9313"/>
                    </a:cubicBezTo>
                    <a:cubicBezTo>
                      <a:pt x="1786" y="9340"/>
                      <a:pt x="1872" y="9532"/>
                      <a:pt x="1867" y="9616"/>
                    </a:cubicBezTo>
                    <a:cubicBezTo>
                      <a:pt x="1910" y="9620"/>
                      <a:pt x="1955" y="9622"/>
                      <a:pt x="1998" y="9619"/>
                    </a:cubicBezTo>
                    <a:cubicBezTo>
                      <a:pt x="1989" y="9612"/>
                      <a:pt x="1983" y="9601"/>
                      <a:pt x="1983" y="9589"/>
                    </a:cubicBezTo>
                    <a:cubicBezTo>
                      <a:pt x="1983" y="9556"/>
                      <a:pt x="1975" y="9525"/>
                      <a:pt x="1960" y="9499"/>
                    </a:cubicBezTo>
                    <a:cubicBezTo>
                      <a:pt x="1947" y="9475"/>
                      <a:pt x="1928" y="9457"/>
                      <a:pt x="1906" y="9448"/>
                    </a:cubicBezTo>
                    <a:cubicBezTo>
                      <a:pt x="1887" y="9440"/>
                      <a:pt x="1878" y="9417"/>
                      <a:pt x="1886" y="9398"/>
                    </a:cubicBezTo>
                    <a:cubicBezTo>
                      <a:pt x="1894" y="9379"/>
                      <a:pt x="1917" y="9370"/>
                      <a:pt x="1936" y="9378"/>
                    </a:cubicBezTo>
                    <a:cubicBezTo>
                      <a:pt x="1973" y="9394"/>
                      <a:pt x="2004" y="9424"/>
                      <a:pt x="2026" y="9462"/>
                    </a:cubicBezTo>
                    <a:cubicBezTo>
                      <a:pt x="2046" y="9499"/>
                      <a:pt x="2058" y="9543"/>
                      <a:pt x="2058" y="9589"/>
                    </a:cubicBezTo>
                    <a:cubicBezTo>
                      <a:pt x="2058" y="9597"/>
                      <a:pt x="2056" y="9604"/>
                      <a:pt x="2051" y="9611"/>
                    </a:cubicBezTo>
                    <a:cubicBezTo>
                      <a:pt x="2097" y="9600"/>
                      <a:pt x="2136" y="9579"/>
                      <a:pt x="2158" y="9540"/>
                    </a:cubicBezTo>
                    <a:cubicBezTo>
                      <a:pt x="2164" y="9516"/>
                      <a:pt x="2122" y="9288"/>
                      <a:pt x="1676" y="9212"/>
                    </a:cubicBezTo>
                    <a:cubicBezTo>
                      <a:pt x="1708" y="9066"/>
                      <a:pt x="1930" y="8754"/>
                      <a:pt x="1928" y="8598"/>
                    </a:cubicBezTo>
                    <a:cubicBezTo>
                      <a:pt x="1954" y="8263"/>
                      <a:pt x="1769" y="7802"/>
                      <a:pt x="1789" y="7649"/>
                    </a:cubicBezTo>
                    <a:cubicBezTo>
                      <a:pt x="1876" y="7438"/>
                      <a:pt x="2015" y="6730"/>
                      <a:pt x="1852" y="6479"/>
                    </a:cubicBezTo>
                    <a:cubicBezTo>
                      <a:pt x="1620" y="6375"/>
                      <a:pt x="1114" y="6197"/>
                      <a:pt x="755" y="5707"/>
                    </a:cubicBezTo>
                    <a:cubicBezTo>
                      <a:pt x="1436" y="6380"/>
                      <a:pt x="1825" y="6383"/>
                      <a:pt x="1909" y="6415"/>
                    </a:cubicBezTo>
                    <a:cubicBezTo>
                      <a:pt x="2219" y="6518"/>
                      <a:pt x="2008" y="7127"/>
                      <a:pt x="2598" y="7172"/>
                    </a:cubicBezTo>
                    <a:cubicBezTo>
                      <a:pt x="2616" y="7173"/>
                      <a:pt x="2732" y="7178"/>
                      <a:pt x="2824" y="7132"/>
                    </a:cubicBezTo>
                    <a:cubicBezTo>
                      <a:pt x="2819" y="7124"/>
                      <a:pt x="2817" y="7114"/>
                      <a:pt x="2819" y="7104"/>
                    </a:cubicBezTo>
                    <a:cubicBezTo>
                      <a:pt x="2827" y="7072"/>
                      <a:pt x="2827" y="7040"/>
                      <a:pt x="2819" y="7011"/>
                    </a:cubicBezTo>
                    <a:lnTo>
                      <a:pt x="2819" y="7011"/>
                    </a:lnTo>
                    <a:lnTo>
                      <a:pt x="2819" y="7011"/>
                    </a:lnTo>
                    <a:cubicBezTo>
                      <a:pt x="2812" y="6985"/>
                      <a:pt x="2798" y="6962"/>
                      <a:pt x="2779" y="6948"/>
                    </a:cubicBezTo>
                    <a:cubicBezTo>
                      <a:pt x="2763" y="6935"/>
                      <a:pt x="2760" y="6912"/>
                      <a:pt x="2772" y="6895"/>
                    </a:cubicBezTo>
                    <a:cubicBezTo>
                      <a:pt x="2785" y="6879"/>
                      <a:pt x="2809" y="6876"/>
                      <a:pt x="2825" y="6888"/>
                    </a:cubicBezTo>
                    <a:cubicBezTo>
                      <a:pt x="2857" y="6913"/>
                      <a:pt x="2880" y="6949"/>
                      <a:pt x="2892" y="6991"/>
                    </a:cubicBezTo>
                    <a:lnTo>
                      <a:pt x="2892" y="6991"/>
                    </a:lnTo>
                    <a:cubicBezTo>
                      <a:pt x="2898" y="7017"/>
                      <a:pt x="2901" y="7044"/>
                      <a:pt x="2900" y="7071"/>
                    </a:cubicBezTo>
                    <a:cubicBezTo>
                      <a:pt x="2973" y="6977"/>
                      <a:pt x="2964" y="6795"/>
                      <a:pt x="2696" y="6448"/>
                    </a:cubicBezTo>
                    <a:cubicBezTo>
                      <a:pt x="2717" y="6275"/>
                      <a:pt x="2759" y="6156"/>
                      <a:pt x="2280" y="5799"/>
                    </a:cubicBezTo>
                    <a:cubicBezTo>
                      <a:pt x="1438" y="5385"/>
                      <a:pt x="1977" y="5375"/>
                      <a:pt x="2020" y="5121"/>
                    </a:cubicBezTo>
                    <a:lnTo>
                      <a:pt x="1972" y="4310"/>
                    </a:lnTo>
                    <a:cubicBezTo>
                      <a:pt x="2443" y="4174"/>
                      <a:pt x="3240" y="4094"/>
                      <a:pt x="3303" y="4070"/>
                    </a:cubicBezTo>
                    <a:close/>
                    <a:moveTo>
                      <a:pt x="1815" y="2540"/>
                    </a:moveTo>
                    <a:cubicBezTo>
                      <a:pt x="1787" y="2558"/>
                      <a:pt x="1772" y="2584"/>
                      <a:pt x="1782" y="2600"/>
                    </a:cubicBezTo>
                    <a:cubicBezTo>
                      <a:pt x="1792" y="2615"/>
                      <a:pt x="1823" y="2614"/>
                      <a:pt x="1851" y="2596"/>
                    </a:cubicBezTo>
                    <a:cubicBezTo>
                      <a:pt x="1879" y="2578"/>
                      <a:pt x="1894" y="2551"/>
                      <a:pt x="1884" y="2536"/>
                    </a:cubicBezTo>
                    <a:cubicBezTo>
                      <a:pt x="1874" y="2520"/>
                      <a:pt x="1843" y="2522"/>
                      <a:pt x="1815" y="2540"/>
                    </a:cubicBezTo>
                    <a:close/>
                    <a:moveTo>
                      <a:pt x="1287" y="2820"/>
                    </a:moveTo>
                    <a:cubicBezTo>
                      <a:pt x="1321" y="2820"/>
                      <a:pt x="1445" y="2728"/>
                      <a:pt x="1477" y="2802"/>
                    </a:cubicBezTo>
                    <a:cubicBezTo>
                      <a:pt x="1508" y="2873"/>
                      <a:pt x="1355" y="2880"/>
                      <a:pt x="1343" y="2875"/>
                    </a:cubicBezTo>
                    <a:cubicBezTo>
                      <a:pt x="1277" y="2849"/>
                      <a:pt x="1280" y="2827"/>
                      <a:pt x="1287" y="2820"/>
                    </a:cubicBezTo>
                    <a:close/>
                    <a:moveTo>
                      <a:pt x="1488" y="2941"/>
                    </a:moveTo>
                    <a:cubicBezTo>
                      <a:pt x="1135" y="2968"/>
                      <a:pt x="1159" y="2782"/>
                      <a:pt x="1338" y="2703"/>
                    </a:cubicBezTo>
                    <a:cubicBezTo>
                      <a:pt x="1085" y="2708"/>
                      <a:pt x="1121" y="3075"/>
                      <a:pt x="1488" y="2941"/>
                    </a:cubicBezTo>
                    <a:close/>
                    <a:moveTo>
                      <a:pt x="2455" y="6963"/>
                    </a:moveTo>
                    <a:cubicBezTo>
                      <a:pt x="2437" y="6952"/>
                      <a:pt x="2432" y="6929"/>
                      <a:pt x="2442" y="6911"/>
                    </a:cubicBezTo>
                    <a:cubicBezTo>
                      <a:pt x="2453" y="6893"/>
                      <a:pt x="2476" y="6887"/>
                      <a:pt x="2494" y="6898"/>
                    </a:cubicBezTo>
                    <a:cubicBezTo>
                      <a:pt x="2529" y="6919"/>
                      <a:pt x="2555" y="6953"/>
                      <a:pt x="2571" y="6994"/>
                    </a:cubicBezTo>
                    <a:cubicBezTo>
                      <a:pt x="2587" y="7033"/>
                      <a:pt x="2592" y="7078"/>
                      <a:pt x="2586" y="7123"/>
                    </a:cubicBezTo>
                    <a:cubicBezTo>
                      <a:pt x="2583" y="7144"/>
                      <a:pt x="2564" y="7158"/>
                      <a:pt x="2543" y="7156"/>
                    </a:cubicBezTo>
                    <a:cubicBezTo>
                      <a:pt x="2523" y="7153"/>
                      <a:pt x="2509" y="7134"/>
                      <a:pt x="2511" y="7113"/>
                    </a:cubicBezTo>
                    <a:cubicBezTo>
                      <a:pt x="2516" y="7081"/>
                      <a:pt x="2512" y="7049"/>
                      <a:pt x="2501" y="7021"/>
                    </a:cubicBezTo>
                    <a:cubicBezTo>
                      <a:pt x="2491" y="6996"/>
                      <a:pt x="2475" y="6975"/>
                      <a:pt x="2455" y="6963"/>
                    </a:cubicBezTo>
                    <a:close/>
                    <a:moveTo>
                      <a:pt x="2624" y="6961"/>
                    </a:moveTo>
                    <a:cubicBezTo>
                      <a:pt x="2607" y="6949"/>
                      <a:pt x="2604" y="6926"/>
                      <a:pt x="2616" y="6909"/>
                    </a:cubicBezTo>
                    <a:cubicBezTo>
                      <a:pt x="2628" y="6892"/>
                      <a:pt x="2652" y="6889"/>
                      <a:pt x="2668" y="6901"/>
                    </a:cubicBezTo>
                    <a:cubicBezTo>
                      <a:pt x="2701" y="6925"/>
                      <a:pt x="2725" y="6961"/>
                      <a:pt x="2737" y="7003"/>
                    </a:cubicBezTo>
                    <a:cubicBezTo>
                      <a:pt x="2749" y="7043"/>
                      <a:pt x="2751" y="7088"/>
                      <a:pt x="2741" y="7133"/>
                    </a:cubicBezTo>
                    <a:cubicBezTo>
                      <a:pt x="2736" y="7153"/>
                      <a:pt x="2716" y="7166"/>
                      <a:pt x="2696" y="7161"/>
                    </a:cubicBezTo>
                    <a:cubicBezTo>
                      <a:pt x="2675" y="7157"/>
                      <a:pt x="2663" y="7137"/>
                      <a:pt x="2667" y="7116"/>
                    </a:cubicBezTo>
                    <a:cubicBezTo>
                      <a:pt x="2675" y="7085"/>
                      <a:pt x="2673" y="7052"/>
                      <a:pt x="2665" y="7024"/>
                    </a:cubicBezTo>
                    <a:cubicBezTo>
                      <a:pt x="2657" y="6998"/>
                      <a:pt x="2643" y="6975"/>
                      <a:pt x="2624" y="6961"/>
                    </a:cubicBezTo>
                    <a:close/>
                    <a:moveTo>
                      <a:pt x="3261" y="3516"/>
                    </a:moveTo>
                    <a:cubicBezTo>
                      <a:pt x="3202" y="3432"/>
                      <a:pt x="3231" y="3389"/>
                      <a:pt x="3266" y="3366"/>
                    </a:cubicBezTo>
                    <a:lnTo>
                      <a:pt x="3190" y="2902"/>
                    </a:lnTo>
                    <a:cubicBezTo>
                      <a:pt x="3124" y="2914"/>
                      <a:pt x="3034" y="2868"/>
                      <a:pt x="3156" y="2755"/>
                    </a:cubicBezTo>
                    <a:lnTo>
                      <a:pt x="2893" y="1572"/>
                    </a:lnTo>
                    <a:lnTo>
                      <a:pt x="3619" y="2549"/>
                    </a:lnTo>
                    <a:lnTo>
                      <a:pt x="3591" y="1192"/>
                    </a:lnTo>
                    <a:lnTo>
                      <a:pt x="4263" y="2466"/>
                    </a:lnTo>
                    <a:lnTo>
                      <a:pt x="4543" y="1003"/>
                    </a:lnTo>
                    <a:cubicBezTo>
                      <a:pt x="3948" y="771"/>
                      <a:pt x="4573" y="373"/>
                      <a:pt x="4629" y="0"/>
                    </a:cubicBezTo>
                    <a:cubicBezTo>
                      <a:pt x="4697" y="379"/>
                      <a:pt x="5347" y="701"/>
                      <a:pt x="4768" y="998"/>
                    </a:cubicBezTo>
                    <a:lnTo>
                      <a:pt x="5079" y="2487"/>
                    </a:lnTo>
                    <a:lnTo>
                      <a:pt x="5854" y="1192"/>
                    </a:lnTo>
                    <a:lnTo>
                      <a:pt x="5722" y="2618"/>
                    </a:lnTo>
                    <a:lnTo>
                      <a:pt x="6545" y="1635"/>
                    </a:lnTo>
                    <a:lnTo>
                      <a:pt x="6165" y="2777"/>
                    </a:lnTo>
                    <a:cubicBezTo>
                      <a:pt x="6228" y="2841"/>
                      <a:pt x="6209" y="2930"/>
                      <a:pt x="6110" y="2930"/>
                    </a:cubicBezTo>
                    <a:lnTo>
                      <a:pt x="5965" y="3361"/>
                    </a:lnTo>
                    <a:cubicBezTo>
                      <a:pt x="6046" y="3439"/>
                      <a:pt x="5963" y="3537"/>
                      <a:pt x="5916" y="3574"/>
                    </a:cubicBezTo>
                    <a:cubicBezTo>
                      <a:pt x="5551" y="3836"/>
                      <a:pt x="3928" y="3924"/>
                      <a:pt x="3261" y="3516"/>
                    </a:cubicBezTo>
                    <a:close/>
                    <a:moveTo>
                      <a:pt x="3418" y="3502"/>
                    </a:moveTo>
                    <a:cubicBezTo>
                      <a:pt x="3810" y="3219"/>
                      <a:pt x="5467" y="3245"/>
                      <a:pt x="5839" y="3506"/>
                    </a:cubicBezTo>
                    <a:cubicBezTo>
                      <a:pt x="5447" y="3838"/>
                      <a:pt x="3740" y="3752"/>
                      <a:pt x="3418" y="3502"/>
                    </a:cubicBezTo>
                    <a:close/>
                    <a:moveTo>
                      <a:pt x="3287" y="3377"/>
                    </a:moveTo>
                    <a:cubicBezTo>
                      <a:pt x="4020" y="2961"/>
                      <a:pt x="5526" y="3108"/>
                      <a:pt x="5931" y="3362"/>
                    </a:cubicBezTo>
                    <a:cubicBezTo>
                      <a:pt x="5979" y="3384"/>
                      <a:pt x="5991" y="3495"/>
                      <a:pt x="5927" y="3477"/>
                    </a:cubicBezTo>
                    <a:cubicBezTo>
                      <a:pt x="5448" y="3131"/>
                      <a:pt x="3789" y="3108"/>
                      <a:pt x="3307" y="3487"/>
                    </a:cubicBezTo>
                    <a:cubicBezTo>
                      <a:pt x="3272" y="3491"/>
                      <a:pt x="3225" y="3425"/>
                      <a:pt x="3287" y="3377"/>
                    </a:cubicBezTo>
                    <a:close/>
                    <a:moveTo>
                      <a:pt x="5610" y="2551"/>
                    </a:moveTo>
                    <a:lnTo>
                      <a:pt x="5232" y="2479"/>
                    </a:lnTo>
                    <a:lnTo>
                      <a:pt x="5697" y="1687"/>
                    </a:lnTo>
                    <a:lnTo>
                      <a:pt x="5610" y="2551"/>
                    </a:lnTo>
                    <a:close/>
                    <a:moveTo>
                      <a:pt x="6080" y="2694"/>
                    </a:moveTo>
                    <a:lnTo>
                      <a:pt x="5870" y="2607"/>
                    </a:lnTo>
                    <a:lnTo>
                      <a:pt x="6295" y="2096"/>
                    </a:lnTo>
                    <a:lnTo>
                      <a:pt x="6080" y="2694"/>
                    </a:lnTo>
                    <a:close/>
                    <a:moveTo>
                      <a:pt x="4953" y="2444"/>
                    </a:moveTo>
                    <a:lnTo>
                      <a:pt x="4933" y="2331"/>
                    </a:lnTo>
                    <a:lnTo>
                      <a:pt x="4788" y="2432"/>
                    </a:lnTo>
                    <a:lnTo>
                      <a:pt x="4953" y="2444"/>
                    </a:lnTo>
                    <a:close/>
                    <a:moveTo>
                      <a:pt x="4392" y="2438"/>
                    </a:moveTo>
                    <a:lnTo>
                      <a:pt x="4462" y="1979"/>
                    </a:lnTo>
                    <a:lnTo>
                      <a:pt x="4906" y="2209"/>
                    </a:lnTo>
                    <a:lnTo>
                      <a:pt x="4612" y="2429"/>
                    </a:lnTo>
                    <a:cubicBezTo>
                      <a:pt x="4539" y="2431"/>
                      <a:pt x="4465" y="2435"/>
                      <a:pt x="4392" y="2438"/>
                    </a:cubicBezTo>
                    <a:close/>
                    <a:moveTo>
                      <a:pt x="4911" y="2096"/>
                    </a:moveTo>
                    <a:lnTo>
                      <a:pt x="4485" y="1870"/>
                    </a:lnTo>
                    <a:lnTo>
                      <a:pt x="4805" y="1544"/>
                    </a:lnTo>
                    <a:lnTo>
                      <a:pt x="4911" y="2096"/>
                    </a:lnTo>
                    <a:close/>
                    <a:moveTo>
                      <a:pt x="4502" y="1723"/>
                    </a:moveTo>
                    <a:lnTo>
                      <a:pt x="4578" y="1277"/>
                    </a:lnTo>
                    <a:lnTo>
                      <a:pt x="4775" y="1447"/>
                    </a:lnTo>
                    <a:lnTo>
                      <a:pt x="4502" y="1723"/>
                    </a:lnTo>
                    <a:close/>
                    <a:moveTo>
                      <a:pt x="4592" y="1157"/>
                    </a:moveTo>
                    <a:lnTo>
                      <a:pt x="4612" y="1021"/>
                    </a:lnTo>
                    <a:lnTo>
                      <a:pt x="4698" y="1021"/>
                    </a:lnTo>
                    <a:lnTo>
                      <a:pt x="4761" y="1317"/>
                    </a:lnTo>
                    <a:lnTo>
                      <a:pt x="4592" y="1157"/>
                    </a:lnTo>
                    <a:close/>
                    <a:moveTo>
                      <a:pt x="4113" y="2459"/>
                    </a:moveTo>
                    <a:lnTo>
                      <a:pt x="3734" y="2520"/>
                    </a:lnTo>
                    <a:lnTo>
                      <a:pt x="3704" y="1641"/>
                    </a:lnTo>
                    <a:lnTo>
                      <a:pt x="4113" y="2459"/>
                    </a:lnTo>
                    <a:close/>
                    <a:moveTo>
                      <a:pt x="3234" y="2663"/>
                    </a:moveTo>
                    <a:lnTo>
                      <a:pt x="3050" y="1932"/>
                    </a:lnTo>
                    <a:lnTo>
                      <a:pt x="3469" y="2576"/>
                    </a:lnTo>
                    <a:lnTo>
                      <a:pt x="3234" y="2663"/>
                    </a:lnTo>
                    <a:close/>
                    <a:moveTo>
                      <a:pt x="3161" y="2795"/>
                    </a:moveTo>
                    <a:cubicBezTo>
                      <a:pt x="4210" y="2310"/>
                      <a:pt x="5694" y="2563"/>
                      <a:pt x="6137" y="2804"/>
                    </a:cubicBezTo>
                    <a:cubicBezTo>
                      <a:pt x="6192" y="2828"/>
                      <a:pt x="6177" y="2910"/>
                      <a:pt x="6104" y="2890"/>
                    </a:cubicBezTo>
                    <a:cubicBezTo>
                      <a:pt x="5421" y="2568"/>
                      <a:pt x="4069" y="2501"/>
                      <a:pt x="3206" y="2873"/>
                    </a:cubicBezTo>
                    <a:cubicBezTo>
                      <a:pt x="3147" y="2893"/>
                      <a:pt x="3092" y="2850"/>
                      <a:pt x="3161" y="2795"/>
                    </a:cubicBezTo>
                    <a:close/>
                    <a:moveTo>
                      <a:pt x="5783" y="3046"/>
                    </a:moveTo>
                    <a:cubicBezTo>
                      <a:pt x="5816" y="3031"/>
                      <a:pt x="5849" y="3018"/>
                      <a:pt x="5883" y="3005"/>
                    </a:cubicBezTo>
                    <a:cubicBezTo>
                      <a:pt x="5898" y="3036"/>
                      <a:pt x="5912" y="3067"/>
                      <a:pt x="5927" y="3098"/>
                    </a:cubicBezTo>
                    <a:cubicBezTo>
                      <a:pt x="5894" y="3111"/>
                      <a:pt x="5863" y="3124"/>
                      <a:pt x="5831" y="3136"/>
                    </a:cubicBezTo>
                    <a:cubicBezTo>
                      <a:pt x="5846" y="3166"/>
                      <a:pt x="5862" y="3196"/>
                      <a:pt x="5877" y="3226"/>
                    </a:cubicBezTo>
                    <a:cubicBezTo>
                      <a:pt x="5877" y="3226"/>
                      <a:pt x="5877" y="3226"/>
                      <a:pt x="5877" y="3226"/>
                    </a:cubicBezTo>
                    <a:cubicBezTo>
                      <a:pt x="5913" y="3212"/>
                      <a:pt x="5950" y="3198"/>
                      <a:pt x="5987" y="3184"/>
                    </a:cubicBezTo>
                    <a:cubicBezTo>
                      <a:pt x="5966" y="3231"/>
                      <a:pt x="5952" y="3271"/>
                      <a:pt x="5935" y="3318"/>
                    </a:cubicBezTo>
                    <a:cubicBezTo>
                      <a:pt x="5672" y="3168"/>
                      <a:pt x="5159" y="3069"/>
                      <a:pt x="4648" y="3064"/>
                    </a:cubicBezTo>
                    <a:cubicBezTo>
                      <a:pt x="4155" y="3060"/>
                      <a:pt x="3606" y="3147"/>
                      <a:pt x="3307" y="3319"/>
                    </a:cubicBezTo>
                    <a:cubicBezTo>
                      <a:pt x="3297" y="3278"/>
                      <a:pt x="3286" y="3230"/>
                      <a:pt x="3276" y="3189"/>
                    </a:cubicBezTo>
                    <a:cubicBezTo>
                      <a:pt x="3305" y="3200"/>
                      <a:pt x="3334" y="3211"/>
                      <a:pt x="3362" y="3222"/>
                    </a:cubicBezTo>
                    <a:cubicBezTo>
                      <a:pt x="3382" y="3191"/>
                      <a:pt x="3401" y="3160"/>
                      <a:pt x="3420" y="3129"/>
                    </a:cubicBezTo>
                    <a:cubicBezTo>
                      <a:pt x="3389" y="3116"/>
                      <a:pt x="3358" y="3103"/>
                      <a:pt x="3326" y="3090"/>
                    </a:cubicBezTo>
                    <a:cubicBezTo>
                      <a:pt x="3346" y="3059"/>
                      <a:pt x="3365" y="3028"/>
                      <a:pt x="3387" y="2995"/>
                    </a:cubicBezTo>
                    <a:cubicBezTo>
                      <a:pt x="3418" y="3008"/>
                      <a:pt x="3450" y="3022"/>
                      <a:pt x="3481" y="3035"/>
                    </a:cubicBezTo>
                    <a:cubicBezTo>
                      <a:pt x="3461" y="3067"/>
                      <a:pt x="3441" y="3098"/>
                      <a:pt x="3420" y="3129"/>
                    </a:cubicBezTo>
                    <a:cubicBezTo>
                      <a:pt x="3452" y="3143"/>
                      <a:pt x="3482" y="3157"/>
                      <a:pt x="3512" y="3172"/>
                    </a:cubicBezTo>
                    <a:cubicBezTo>
                      <a:pt x="3532" y="3141"/>
                      <a:pt x="3554" y="3110"/>
                      <a:pt x="3575" y="3080"/>
                    </a:cubicBezTo>
                    <a:cubicBezTo>
                      <a:pt x="3606" y="3095"/>
                      <a:pt x="3637" y="3110"/>
                      <a:pt x="3666" y="3126"/>
                    </a:cubicBezTo>
                    <a:cubicBezTo>
                      <a:pt x="3689" y="3097"/>
                      <a:pt x="3712" y="3067"/>
                      <a:pt x="3735" y="3037"/>
                    </a:cubicBezTo>
                    <a:cubicBezTo>
                      <a:pt x="3704" y="3021"/>
                      <a:pt x="3673" y="3004"/>
                      <a:pt x="3642" y="2988"/>
                    </a:cubicBezTo>
                    <a:cubicBezTo>
                      <a:pt x="3610" y="2973"/>
                      <a:pt x="3579" y="2958"/>
                      <a:pt x="3548" y="2943"/>
                    </a:cubicBezTo>
                    <a:cubicBezTo>
                      <a:pt x="3517" y="2928"/>
                      <a:pt x="3487" y="2914"/>
                      <a:pt x="3457" y="2900"/>
                    </a:cubicBezTo>
                    <a:cubicBezTo>
                      <a:pt x="3484" y="2869"/>
                      <a:pt x="3509" y="2837"/>
                      <a:pt x="3535" y="2806"/>
                    </a:cubicBezTo>
                    <a:cubicBezTo>
                      <a:pt x="3563" y="2820"/>
                      <a:pt x="3593" y="2836"/>
                      <a:pt x="3622" y="2851"/>
                    </a:cubicBezTo>
                    <a:cubicBezTo>
                      <a:pt x="3649" y="2821"/>
                      <a:pt x="3675" y="2790"/>
                      <a:pt x="3702" y="2760"/>
                    </a:cubicBezTo>
                    <a:cubicBezTo>
                      <a:pt x="3731" y="2776"/>
                      <a:pt x="3762" y="2793"/>
                      <a:pt x="3792" y="2811"/>
                    </a:cubicBezTo>
                    <a:cubicBezTo>
                      <a:pt x="3818" y="2782"/>
                      <a:pt x="3846" y="2753"/>
                      <a:pt x="3876" y="2724"/>
                    </a:cubicBezTo>
                    <a:cubicBezTo>
                      <a:pt x="3904" y="2742"/>
                      <a:pt x="3934" y="2760"/>
                      <a:pt x="3963" y="2778"/>
                    </a:cubicBezTo>
                    <a:cubicBezTo>
                      <a:pt x="3991" y="2750"/>
                      <a:pt x="4021" y="2724"/>
                      <a:pt x="4053" y="2696"/>
                    </a:cubicBezTo>
                    <a:cubicBezTo>
                      <a:pt x="4080" y="2715"/>
                      <a:pt x="4108" y="2735"/>
                      <a:pt x="4139" y="2755"/>
                    </a:cubicBezTo>
                    <a:cubicBezTo>
                      <a:pt x="4110" y="2781"/>
                      <a:pt x="4083" y="2807"/>
                      <a:pt x="4056" y="2835"/>
                    </a:cubicBezTo>
                    <a:cubicBezTo>
                      <a:pt x="4029" y="2862"/>
                      <a:pt x="4002" y="2890"/>
                      <a:pt x="3974" y="2916"/>
                    </a:cubicBezTo>
                    <a:cubicBezTo>
                      <a:pt x="3949" y="2944"/>
                      <a:pt x="3923" y="2973"/>
                      <a:pt x="3899" y="3001"/>
                    </a:cubicBezTo>
                    <a:cubicBezTo>
                      <a:pt x="3929" y="3019"/>
                      <a:pt x="3957" y="3037"/>
                      <a:pt x="3987" y="3055"/>
                    </a:cubicBezTo>
                    <a:cubicBezTo>
                      <a:pt x="4013" y="3028"/>
                      <a:pt x="4039" y="3000"/>
                      <a:pt x="4065" y="2973"/>
                    </a:cubicBezTo>
                    <a:cubicBezTo>
                      <a:pt x="4090" y="2990"/>
                      <a:pt x="4117" y="3007"/>
                      <a:pt x="4143" y="3024"/>
                    </a:cubicBezTo>
                    <a:cubicBezTo>
                      <a:pt x="4167" y="3001"/>
                      <a:pt x="4192" y="2977"/>
                      <a:pt x="4216" y="2954"/>
                    </a:cubicBezTo>
                    <a:cubicBezTo>
                      <a:pt x="4187" y="2933"/>
                      <a:pt x="4158" y="2914"/>
                      <a:pt x="4129" y="2895"/>
                    </a:cubicBezTo>
                    <a:cubicBezTo>
                      <a:pt x="4156" y="2868"/>
                      <a:pt x="4183" y="2842"/>
                      <a:pt x="4212" y="2816"/>
                    </a:cubicBezTo>
                    <a:cubicBezTo>
                      <a:pt x="4241" y="2836"/>
                      <a:pt x="4272" y="2857"/>
                      <a:pt x="4301" y="2877"/>
                    </a:cubicBezTo>
                    <a:cubicBezTo>
                      <a:pt x="4272" y="2902"/>
                      <a:pt x="4243" y="2928"/>
                      <a:pt x="4216" y="2954"/>
                    </a:cubicBezTo>
                    <a:cubicBezTo>
                      <a:pt x="4244" y="2974"/>
                      <a:pt x="4273" y="2994"/>
                      <a:pt x="4300" y="3015"/>
                    </a:cubicBezTo>
                    <a:cubicBezTo>
                      <a:pt x="4328" y="2989"/>
                      <a:pt x="4357" y="2964"/>
                      <a:pt x="4385" y="2939"/>
                    </a:cubicBezTo>
                    <a:cubicBezTo>
                      <a:pt x="4412" y="2961"/>
                      <a:pt x="4440" y="2982"/>
                      <a:pt x="4467" y="3004"/>
                    </a:cubicBezTo>
                    <a:cubicBezTo>
                      <a:pt x="4496" y="2979"/>
                      <a:pt x="4526" y="2956"/>
                      <a:pt x="4555" y="2932"/>
                    </a:cubicBezTo>
                    <a:cubicBezTo>
                      <a:pt x="4528" y="2910"/>
                      <a:pt x="4500" y="2889"/>
                      <a:pt x="4472" y="2867"/>
                    </a:cubicBezTo>
                    <a:cubicBezTo>
                      <a:pt x="4445" y="2844"/>
                      <a:pt x="4415" y="2824"/>
                      <a:pt x="4387" y="2802"/>
                    </a:cubicBezTo>
                    <a:cubicBezTo>
                      <a:pt x="4357" y="2781"/>
                      <a:pt x="4327" y="2761"/>
                      <a:pt x="4298" y="2739"/>
                    </a:cubicBezTo>
                    <a:cubicBezTo>
                      <a:pt x="4328" y="2714"/>
                      <a:pt x="4361" y="2690"/>
                      <a:pt x="4392" y="2664"/>
                    </a:cubicBezTo>
                    <a:cubicBezTo>
                      <a:pt x="4420" y="2686"/>
                      <a:pt x="4448" y="2708"/>
                      <a:pt x="4475" y="2729"/>
                    </a:cubicBezTo>
                    <a:cubicBezTo>
                      <a:pt x="4507" y="2706"/>
                      <a:pt x="4539" y="2682"/>
                      <a:pt x="4572" y="2659"/>
                    </a:cubicBezTo>
                    <a:cubicBezTo>
                      <a:pt x="4600" y="2682"/>
                      <a:pt x="4627" y="2704"/>
                      <a:pt x="4655" y="2727"/>
                    </a:cubicBezTo>
                    <a:cubicBezTo>
                      <a:pt x="4686" y="2704"/>
                      <a:pt x="4718" y="2683"/>
                      <a:pt x="4752" y="2661"/>
                    </a:cubicBezTo>
                    <a:cubicBezTo>
                      <a:pt x="4779" y="2685"/>
                      <a:pt x="4805" y="2708"/>
                      <a:pt x="4832" y="2732"/>
                    </a:cubicBezTo>
                    <a:cubicBezTo>
                      <a:pt x="4865" y="2711"/>
                      <a:pt x="4897" y="2691"/>
                      <a:pt x="4932" y="2670"/>
                    </a:cubicBezTo>
                    <a:cubicBezTo>
                      <a:pt x="4956" y="2695"/>
                      <a:pt x="4983" y="2719"/>
                      <a:pt x="5009" y="2744"/>
                    </a:cubicBezTo>
                    <a:cubicBezTo>
                      <a:pt x="4977" y="2765"/>
                      <a:pt x="4943" y="2785"/>
                      <a:pt x="4911" y="2806"/>
                    </a:cubicBezTo>
                    <a:cubicBezTo>
                      <a:pt x="4881" y="2826"/>
                      <a:pt x="4848" y="2847"/>
                      <a:pt x="4818" y="2869"/>
                    </a:cubicBezTo>
                    <a:cubicBezTo>
                      <a:pt x="4786" y="2889"/>
                      <a:pt x="4755" y="2911"/>
                      <a:pt x="4724" y="2933"/>
                    </a:cubicBezTo>
                    <a:cubicBezTo>
                      <a:pt x="4750" y="2957"/>
                      <a:pt x="4774" y="2980"/>
                      <a:pt x="4799" y="3004"/>
                    </a:cubicBezTo>
                    <a:cubicBezTo>
                      <a:pt x="4830" y="2984"/>
                      <a:pt x="4862" y="2962"/>
                      <a:pt x="4892" y="2941"/>
                    </a:cubicBezTo>
                    <a:cubicBezTo>
                      <a:pt x="4915" y="2964"/>
                      <a:pt x="4938" y="2988"/>
                      <a:pt x="4961" y="3012"/>
                    </a:cubicBezTo>
                    <a:cubicBezTo>
                      <a:pt x="4990" y="2992"/>
                      <a:pt x="5020" y="2974"/>
                      <a:pt x="5050" y="2955"/>
                    </a:cubicBezTo>
                    <a:cubicBezTo>
                      <a:pt x="5026" y="2930"/>
                      <a:pt x="5003" y="2905"/>
                      <a:pt x="4980" y="2879"/>
                    </a:cubicBezTo>
                    <a:cubicBezTo>
                      <a:pt x="5011" y="2860"/>
                      <a:pt x="5044" y="2840"/>
                      <a:pt x="5076" y="2821"/>
                    </a:cubicBezTo>
                    <a:cubicBezTo>
                      <a:pt x="5100" y="2846"/>
                      <a:pt x="5124" y="2872"/>
                      <a:pt x="5148" y="2898"/>
                    </a:cubicBezTo>
                    <a:cubicBezTo>
                      <a:pt x="5115" y="2916"/>
                      <a:pt x="5082" y="2936"/>
                      <a:pt x="5050" y="2955"/>
                    </a:cubicBezTo>
                    <a:cubicBezTo>
                      <a:pt x="5073" y="2981"/>
                      <a:pt x="5095" y="3007"/>
                      <a:pt x="5117" y="3033"/>
                    </a:cubicBezTo>
                    <a:cubicBezTo>
                      <a:pt x="5149" y="3014"/>
                      <a:pt x="5182" y="2995"/>
                      <a:pt x="5214" y="2977"/>
                    </a:cubicBezTo>
                    <a:cubicBezTo>
                      <a:pt x="5234" y="3004"/>
                      <a:pt x="5256" y="3031"/>
                      <a:pt x="5276" y="3058"/>
                    </a:cubicBezTo>
                    <a:cubicBezTo>
                      <a:pt x="5309" y="3041"/>
                      <a:pt x="5340" y="3023"/>
                      <a:pt x="5373" y="3006"/>
                    </a:cubicBezTo>
                    <a:cubicBezTo>
                      <a:pt x="5354" y="2978"/>
                      <a:pt x="5333" y="2950"/>
                      <a:pt x="5313" y="2923"/>
                    </a:cubicBezTo>
                    <a:cubicBezTo>
                      <a:pt x="5291" y="2896"/>
                      <a:pt x="5269" y="2869"/>
                      <a:pt x="5247" y="2842"/>
                    </a:cubicBezTo>
                    <a:cubicBezTo>
                      <a:pt x="5222" y="2816"/>
                      <a:pt x="5200" y="2789"/>
                      <a:pt x="5174" y="2763"/>
                    </a:cubicBezTo>
                    <a:cubicBezTo>
                      <a:pt x="5208" y="2744"/>
                      <a:pt x="5241" y="2725"/>
                      <a:pt x="5275" y="2707"/>
                    </a:cubicBezTo>
                    <a:cubicBezTo>
                      <a:pt x="5300" y="2734"/>
                      <a:pt x="5322" y="2761"/>
                      <a:pt x="5346" y="2789"/>
                    </a:cubicBezTo>
                    <a:cubicBezTo>
                      <a:pt x="5380" y="2770"/>
                      <a:pt x="5414" y="2753"/>
                      <a:pt x="5448" y="2736"/>
                    </a:cubicBezTo>
                    <a:cubicBezTo>
                      <a:pt x="5470" y="2763"/>
                      <a:pt x="5492" y="2792"/>
                      <a:pt x="5514" y="2820"/>
                    </a:cubicBezTo>
                    <a:cubicBezTo>
                      <a:pt x="5548" y="2803"/>
                      <a:pt x="5583" y="2788"/>
                      <a:pt x="5617" y="2772"/>
                    </a:cubicBezTo>
                    <a:cubicBezTo>
                      <a:pt x="5637" y="2801"/>
                      <a:pt x="5657" y="2830"/>
                      <a:pt x="5677" y="2859"/>
                    </a:cubicBezTo>
                    <a:cubicBezTo>
                      <a:pt x="5711" y="2844"/>
                      <a:pt x="5745" y="2829"/>
                      <a:pt x="5779" y="2815"/>
                    </a:cubicBezTo>
                    <a:cubicBezTo>
                      <a:pt x="5797" y="2845"/>
                      <a:pt x="5815" y="2875"/>
                      <a:pt x="5833" y="2906"/>
                    </a:cubicBezTo>
                    <a:cubicBezTo>
                      <a:pt x="5799" y="2920"/>
                      <a:pt x="5765" y="2935"/>
                      <a:pt x="5731" y="2949"/>
                    </a:cubicBezTo>
                    <a:cubicBezTo>
                      <a:pt x="5696" y="2964"/>
                      <a:pt x="5663" y="2978"/>
                      <a:pt x="5629" y="2994"/>
                    </a:cubicBezTo>
                    <a:cubicBezTo>
                      <a:pt x="5596" y="3009"/>
                      <a:pt x="5562" y="3025"/>
                      <a:pt x="5529" y="3041"/>
                    </a:cubicBezTo>
                    <a:cubicBezTo>
                      <a:pt x="5548" y="3071"/>
                      <a:pt x="5566" y="3099"/>
                      <a:pt x="5584" y="3129"/>
                    </a:cubicBezTo>
                    <a:cubicBezTo>
                      <a:pt x="5615" y="3113"/>
                      <a:pt x="5648" y="3098"/>
                      <a:pt x="5680" y="3083"/>
                    </a:cubicBezTo>
                    <a:cubicBezTo>
                      <a:pt x="5698" y="3113"/>
                      <a:pt x="5714" y="3143"/>
                      <a:pt x="5731" y="3174"/>
                    </a:cubicBezTo>
                    <a:cubicBezTo>
                      <a:pt x="5732" y="3175"/>
                      <a:pt x="5732" y="3175"/>
                      <a:pt x="5733" y="3175"/>
                    </a:cubicBezTo>
                    <a:cubicBezTo>
                      <a:pt x="5764" y="3161"/>
                      <a:pt x="5795" y="3148"/>
                      <a:pt x="5827" y="3135"/>
                    </a:cubicBezTo>
                    <a:cubicBezTo>
                      <a:pt x="5812" y="3105"/>
                      <a:pt x="5797" y="3075"/>
                      <a:pt x="5783" y="3046"/>
                    </a:cubicBezTo>
                    <a:close/>
                    <a:moveTo>
                      <a:pt x="5574" y="2907"/>
                    </a:moveTo>
                    <a:cubicBezTo>
                      <a:pt x="5555" y="2878"/>
                      <a:pt x="5535" y="2849"/>
                      <a:pt x="5514" y="2820"/>
                    </a:cubicBezTo>
                    <a:cubicBezTo>
                      <a:pt x="5480" y="2837"/>
                      <a:pt x="5447" y="2853"/>
                      <a:pt x="5413" y="2871"/>
                    </a:cubicBezTo>
                    <a:cubicBezTo>
                      <a:pt x="5432" y="2899"/>
                      <a:pt x="5453" y="2927"/>
                      <a:pt x="5474" y="2955"/>
                    </a:cubicBezTo>
                    <a:cubicBezTo>
                      <a:pt x="5506" y="2939"/>
                      <a:pt x="5540" y="2922"/>
                      <a:pt x="5574" y="2907"/>
                    </a:cubicBezTo>
                    <a:close/>
                    <a:moveTo>
                      <a:pt x="4737" y="2797"/>
                    </a:moveTo>
                    <a:cubicBezTo>
                      <a:pt x="4710" y="2773"/>
                      <a:pt x="4682" y="2750"/>
                      <a:pt x="4655" y="2727"/>
                    </a:cubicBezTo>
                    <a:cubicBezTo>
                      <a:pt x="4623" y="2750"/>
                      <a:pt x="4593" y="2772"/>
                      <a:pt x="4562" y="2795"/>
                    </a:cubicBezTo>
                    <a:cubicBezTo>
                      <a:pt x="4590" y="2818"/>
                      <a:pt x="4618" y="2841"/>
                      <a:pt x="4645" y="2864"/>
                    </a:cubicBezTo>
                    <a:cubicBezTo>
                      <a:pt x="4676" y="2841"/>
                      <a:pt x="4707" y="2819"/>
                      <a:pt x="4737" y="2797"/>
                    </a:cubicBezTo>
                    <a:close/>
                    <a:moveTo>
                      <a:pt x="3884" y="2863"/>
                    </a:moveTo>
                    <a:cubicBezTo>
                      <a:pt x="3854" y="2845"/>
                      <a:pt x="3822" y="2828"/>
                      <a:pt x="3792" y="2811"/>
                    </a:cubicBezTo>
                    <a:cubicBezTo>
                      <a:pt x="3766" y="2840"/>
                      <a:pt x="3740" y="2870"/>
                      <a:pt x="3715" y="2898"/>
                    </a:cubicBezTo>
                    <a:cubicBezTo>
                      <a:pt x="3744" y="2916"/>
                      <a:pt x="3776" y="2932"/>
                      <a:pt x="3807" y="2949"/>
                    </a:cubicBezTo>
                    <a:cubicBezTo>
                      <a:pt x="3831" y="2920"/>
                      <a:pt x="3857" y="2891"/>
                      <a:pt x="3884" y="2863"/>
                    </a:cubicBezTo>
                    <a:close/>
                    <a:moveTo>
                      <a:pt x="4619" y="305"/>
                    </a:moveTo>
                    <a:cubicBezTo>
                      <a:pt x="4628" y="282"/>
                      <a:pt x="4689" y="356"/>
                      <a:pt x="4673" y="553"/>
                    </a:cubicBezTo>
                    <a:cubicBezTo>
                      <a:pt x="4671" y="579"/>
                      <a:pt x="4743" y="532"/>
                      <a:pt x="4746" y="448"/>
                    </a:cubicBezTo>
                    <a:cubicBezTo>
                      <a:pt x="4822" y="491"/>
                      <a:pt x="4884" y="602"/>
                      <a:pt x="4884" y="693"/>
                    </a:cubicBezTo>
                    <a:cubicBezTo>
                      <a:pt x="4884" y="816"/>
                      <a:pt x="4786" y="905"/>
                      <a:pt x="4652" y="905"/>
                    </a:cubicBezTo>
                    <a:cubicBezTo>
                      <a:pt x="4518" y="905"/>
                      <a:pt x="4409" y="806"/>
                      <a:pt x="4409" y="683"/>
                    </a:cubicBezTo>
                    <a:cubicBezTo>
                      <a:pt x="4409" y="560"/>
                      <a:pt x="4561" y="445"/>
                      <a:pt x="4619" y="305"/>
                    </a:cubicBezTo>
                    <a:close/>
                    <a:moveTo>
                      <a:pt x="297" y="9132"/>
                    </a:moveTo>
                    <a:lnTo>
                      <a:pt x="43" y="9434"/>
                    </a:lnTo>
                    <a:lnTo>
                      <a:pt x="170" y="9720"/>
                    </a:lnTo>
                    <a:lnTo>
                      <a:pt x="442" y="9686"/>
                    </a:lnTo>
                    <a:lnTo>
                      <a:pt x="476" y="9976"/>
                    </a:lnTo>
                    <a:lnTo>
                      <a:pt x="945" y="9976"/>
                    </a:lnTo>
                    <a:lnTo>
                      <a:pt x="953" y="10087"/>
                    </a:lnTo>
                    <a:lnTo>
                      <a:pt x="1353" y="9950"/>
                    </a:lnTo>
                    <a:lnTo>
                      <a:pt x="1771" y="10104"/>
                    </a:lnTo>
                    <a:lnTo>
                      <a:pt x="2060" y="9959"/>
                    </a:lnTo>
                    <a:lnTo>
                      <a:pt x="2128" y="10044"/>
                    </a:lnTo>
                    <a:lnTo>
                      <a:pt x="2273" y="9882"/>
                    </a:lnTo>
                    <a:lnTo>
                      <a:pt x="2426" y="9984"/>
                    </a:lnTo>
                    <a:lnTo>
                      <a:pt x="2626" y="9801"/>
                    </a:lnTo>
                    <a:lnTo>
                      <a:pt x="2763" y="9878"/>
                    </a:lnTo>
                    <a:cubicBezTo>
                      <a:pt x="2665" y="9979"/>
                      <a:pt x="2589" y="10059"/>
                      <a:pt x="2492" y="10160"/>
                    </a:cubicBezTo>
                    <a:cubicBezTo>
                      <a:pt x="1976" y="10154"/>
                      <a:pt x="1470" y="10190"/>
                      <a:pt x="910" y="10309"/>
                    </a:cubicBezTo>
                    <a:lnTo>
                      <a:pt x="910" y="10168"/>
                    </a:lnTo>
                    <a:cubicBezTo>
                      <a:pt x="825" y="10120"/>
                      <a:pt x="684" y="10129"/>
                      <a:pt x="584" y="10164"/>
                    </a:cubicBezTo>
                    <a:lnTo>
                      <a:pt x="323" y="9959"/>
                    </a:lnTo>
                    <a:lnTo>
                      <a:pt x="119" y="9984"/>
                    </a:lnTo>
                    <a:lnTo>
                      <a:pt x="8" y="9720"/>
                    </a:lnTo>
                    <a:lnTo>
                      <a:pt x="8" y="9430"/>
                    </a:lnTo>
                    <a:lnTo>
                      <a:pt x="297" y="9132"/>
                    </a:lnTo>
                    <a:close/>
                    <a:moveTo>
                      <a:pt x="8915" y="9118"/>
                    </a:moveTo>
                    <a:lnTo>
                      <a:pt x="9170" y="9420"/>
                    </a:lnTo>
                    <a:lnTo>
                      <a:pt x="9043" y="9707"/>
                    </a:lnTo>
                    <a:lnTo>
                      <a:pt x="8771" y="9672"/>
                    </a:lnTo>
                    <a:lnTo>
                      <a:pt x="8737" y="9962"/>
                    </a:lnTo>
                    <a:lnTo>
                      <a:pt x="8268" y="9962"/>
                    </a:lnTo>
                    <a:lnTo>
                      <a:pt x="8260" y="10073"/>
                    </a:lnTo>
                    <a:lnTo>
                      <a:pt x="7860" y="9937"/>
                    </a:lnTo>
                    <a:lnTo>
                      <a:pt x="7442" y="10090"/>
                    </a:lnTo>
                    <a:lnTo>
                      <a:pt x="7153" y="9945"/>
                    </a:lnTo>
                    <a:lnTo>
                      <a:pt x="7085" y="10031"/>
                    </a:lnTo>
                    <a:lnTo>
                      <a:pt x="6940" y="9869"/>
                    </a:lnTo>
                    <a:lnTo>
                      <a:pt x="6787" y="9971"/>
                    </a:lnTo>
                    <a:lnTo>
                      <a:pt x="6632" y="9829"/>
                    </a:lnTo>
                    <a:lnTo>
                      <a:pt x="6494" y="9911"/>
                    </a:lnTo>
                    <a:cubicBezTo>
                      <a:pt x="6581" y="10009"/>
                      <a:pt x="6678" y="10135"/>
                      <a:pt x="6761" y="10222"/>
                    </a:cubicBezTo>
                    <a:cubicBezTo>
                      <a:pt x="7277" y="10216"/>
                      <a:pt x="7748" y="10242"/>
                      <a:pt x="8308" y="10361"/>
                    </a:cubicBezTo>
                    <a:lnTo>
                      <a:pt x="8313" y="10159"/>
                    </a:lnTo>
                    <a:cubicBezTo>
                      <a:pt x="8413" y="10132"/>
                      <a:pt x="8499" y="10195"/>
                      <a:pt x="8599" y="10230"/>
                    </a:cubicBezTo>
                    <a:lnTo>
                      <a:pt x="8740" y="10233"/>
                    </a:lnTo>
                    <a:lnTo>
                      <a:pt x="8829" y="9950"/>
                    </a:lnTo>
                    <a:lnTo>
                      <a:pt x="9094" y="9971"/>
                    </a:lnTo>
                    <a:lnTo>
                      <a:pt x="9205" y="9707"/>
                    </a:lnTo>
                    <a:lnTo>
                      <a:pt x="9205" y="9417"/>
                    </a:lnTo>
                    <a:lnTo>
                      <a:pt x="8915" y="9118"/>
                    </a:lnTo>
                    <a:close/>
                    <a:moveTo>
                      <a:pt x="6606" y="9805"/>
                    </a:moveTo>
                    <a:cubicBezTo>
                      <a:pt x="6889" y="9615"/>
                      <a:pt x="7088" y="9296"/>
                      <a:pt x="7066" y="8616"/>
                    </a:cubicBezTo>
                    <a:lnTo>
                      <a:pt x="7063" y="6874"/>
                    </a:lnTo>
                    <a:cubicBezTo>
                      <a:pt x="6989" y="7067"/>
                      <a:pt x="6902" y="7368"/>
                      <a:pt x="6427" y="7257"/>
                    </a:cubicBezTo>
                    <a:cubicBezTo>
                      <a:pt x="6156" y="7225"/>
                      <a:pt x="6017" y="6906"/>
                      <a:pt x="6289" y="6570"/>
                    </a:cubicBezTo>
                    <a:cubicBezTo>
                      <a:pt x="6255" y="6094"/>
                      <a:pt x="6805" y="5780"/>
                      <a:pt x="7073" y="5647"/>
                    </a:cubicBezTo>
                    <a:lnTo>
                      <a:pt x="7132" y="4343"/>
                    </a:lnTo>
                    <a:cubicBezTo>
                      <a:pt x="5970" y="3970"/>
                      <a:pt x="3721" y="3970"/>
                      <a:pt x="2015" y="4343"/>
                    </a:cubicBezTo>
                    <a:cubicBezTo>
                      <a:pt x="2043" y="4781"/>
                      <a:pt x="2071" y="5219"/>
                      <a:pt x="2098" y="5657"/>
                    </a:cubicBezTo>
                    <a:cubicBezTo>
                      <a:pt x="2605" y="5859"/>
                      <a:pt x="2808" y="6201"/>
                      <a:pt x="2749" y="6404"/>
                    </a:cubicBezTo>
                    <a:cubicBezTo>
                      <a:pt x="3219" y="6915"/>
                      <a:pt x="2956" y="7206"/>
                      <a:pt x="2762" y="7233"/>
                    </a:cubicBezTo>
                    <a:cubicBezTo>
                      <a:pt x="2449" y="7284"/>
                      <a:pt x="2218" y="7238"/>
                      <a:pt x="2098" y="6874"/>
                    </a:cubicBezTo>
                    <a:lnTo>
                      <a:pt x="2126" y="8616"/>
                    </a:lnTo>
                    <a:cubicBezTo>
                      <a:pt x="2121" y="9363"/>
                      <a:pt x="2532" y="9736"/>
                      <a:pt x="2735" y="9819"/>
                    </a:cubicBezTo>
                    <a:cubicBezTo>
                      <a:pt x="3366" y="10211"/>
                      <a:pt x="4316" y="10603"/>
                      <a:pt x="4588" y="10953"/>
                    </a:cubicBezTo>
                    <a:cubicBezTo>
                      <a:pt x="4831" y="10590"/>
                      <a:pt x="6123" y="10079"/>
                      <a:pt x="6606" y="9805"/>
                    </a:cubicBezTo>
                    <a:close/>
                    <a:moveTo>
                      <a:pt x="5961" y="4232"/>
                    </a:moveTo>
                    <a:lnTo>
                      <a:pt x="5990" y="4576"/>
                    </a:lnTo>
                    <a:lnTo>
                      <a:pt x="6334" y="4606"/>
                    </a:lnTo>
                    <a:lnTo>
                      <a:pt x="5990" y="4636"/>
                    </a:lnTo>
                    <a:lnTo>
                      <a:pt x="5961" y="4980"/>
                    </a:lnTo>
                    <a:lnTo>
                      <a:pt x="5931" y="4636"/>
                    </a:lnTo>
                    <a:lnTo>
                      <a:pt x="5587" y="4606"/>
                    </a:lnTo>
                    <a:lnTo>
                      <a:pt x="5931" y="4576"/>
                    </a:lnTo>
                    <a:lnTo>
                      <a:pt x="5961" y="4232"/>
                    </a:lnTo>
                    <a:close/>
                    <a:moveTo>
                      <a:pt x="3925" y="4610"/>
                    </a:moveTo>
                    <a:cubicBezTo>
                      <a:pt x="3890" y="4829"/>
                      <a:pt x="4372" y="4855"/>
                      <a:pt x="4410" y="5319"/>
                    </a:cubicBezTo>
                    <a:cubicBezTo>
                      <a:pt x="4418" y="5414"/>
                      <a:pt x="4412" y="5540"/>
                      <a:pt x="4332" y="5627"/>
                    </a:cubicBezTo>
                    <a:cubicBezTo>
                      <a:pt x="4170" y="5446"/>
                      <a:pt x="4112" y="5580"/>
                      <a:pt x="4242" y="5685"/>
                    </a:cubicBezTo>
                    <a:cubicBezTo>
                      <a:pt x="4266" y="5713"/>
                      <a:pt x="4217" y="5780"/>
                      <a:pt x="4136" y="5809"/>
                    </a:cubicBezTo>
                    <a:lnTo>
                      <a:pt x="3935" y="5628"/>
                    </a:lnTo>
                    <a:cubicBezTo>
                      <a:pt x="3918" y="5547"/>
                      <a:pt x="3953" y="5385"/>
                      <a:pt x="3885" y="5386"/>
                    </a:cubicBezTo>
                    <a:lnTo>
                      <a:pt x="3814" y="5557"/>
                    </a:lnTo>
                    <a:lnTo>
                      <a:pt x="3623" y="5416"/>
                    </a:lnTo>
                    <a:cubicBezTo>
                      <a:pt x="3616" y="5632"/>
                      <a:pt x="4287" y="5796"/>
                      <a:pt x="3933" y="6056"/>
                    </a:cubicBezTo>
                    <a:cubicBezTo>
                      <a:pt x="3816" y="6049"/>
                      <a:pt x="3736" y="5925"/>
                      <a:pt x="3657" y="5815"/>
                    </a:cubicBezTo>
                    <a:cubicBezTo>
                      <a:pt x="3613" y="5887"/>
                      <a:pt x="3672" y="5974"/>
                      <a:pt x="3724" y="6031"/>
                    </a:cubicBezTo>
                    <a:lnTo>
                      <a:pt x="3331" y="5822"/>
                    </a:lnTo>
                    <a:cubicBezTo>
                      <a:pt x="3296" y="5871"/>
                      <a:pt x="3393" y="5950"/>
                      <a:pt x="3425" y="6013"/>
                    </a:cubicBezTo>
                    <a:cubicBezTo>
                      <a:pt x="3418" y="6067"/>
                      <a:pt x="3227" y="6077"/>
                      <a:pt x="3317" y="6131"/>
                    </a:cubicBezTo>
                    <a:cubicBezTo>
                      <a:pt x="3663" y="6073"/>
                      <a:pt x="3440" y="6288"/>
                      <a:pt x="3580" y="6246"/>
                    </a:cubicBezTo>
                    <a:lnTo>
                      <a:pt x="3731" y="6184"/>
                    </a:lnTo>
                    <a:cubicBezTo>
                      <a:pt x="3802" y="6191"/>
                      <a:pt x="3852" y="6224"/>
                      <a:pt x="3834" y="6283"/>
                    </a:cubicBezTo>
                    <a:cubicBezTo>
                      <a:pt x="3687" y="6334"/>
                      <a:pt x="3661" y="6431"/>
                      <a:pt x="3386" y="6440"/>
                    </a:cubicBezTo>
                    <a:cubicBezTo>
                      <a:pt x="3316" y="6454"/>
                      <a:pt x="3314" y="6611"/>
                      <a:pt x="3379" y="6641"/>
                    </a:cubicBezTo>
                    <a:lnTo>
                      <a:pt x="3523" y="6644"/>
                    </a:lnTo>
                    <a:cubicBezTo>
                      <a:pt x="3482" y="6661"/>
                      <a:pt x="3409" y="6662"/>
                      <a:pt x="3403" y="6677"/>
                    </a:cubicBezTo>
                    <a:cubicBezTo>
                      <a:pt x="3396" y="6692"/>
                      <a:pt x="3416" y="6700"/>
                      <a:pt x="3432" y="6738"/>
                    </a:cubicBezTo>
                    <a:cubicBezTo>
                      <a:pt x="3470" y="6775"/>
                      <a:pt x="3596" y="6673"/>
                      <a:pt x="3706" y="6705"/>
                    </a:cubicBezTo>
                    <a:cubicBezTo>
                      <a:pt x="3737" y="6749"/>
                      <a:pt x="3831" y="6779"/>
                      <a:pt x="3910" y="6756"/>
                    </a:cubicBezTo>
                    <a:cubicBezTo>
                      <a:pt x="3945" y="6879"/>
                      <a:pt x="3705" y="7006"/>
                      <a:pt x="3769" y="7268"/>
                    </a:cubicBezTo>
                    <a:cubicBezTo>
                      <a:pt x="3650" y="7458"/>
                      <a:pt x="3754" y="7783"/>
                      <a:pt x="3804" y="7940"/>
                    </a:cubicBezTo>
                    <a:cubicBezTo>
                      <a:pt x="3717" y="8044"/>
                      <a:pt x="3317" y="8066"/>
                      <a:pt x="3356" y="8272"/>
                    </a:cubicBezTo>
                    <a:cubicBezTo>
                      <a:pt x="3351" y="8321"/>
                      <a:pt x="3418" y="8399"/>
                      <a:pt x="3444" y="8452"/>
                    </a:cubicBezTo>
                    <a:cubicBezTo>
                      <a:pt x="3690" y="8957"/>
                      <a:pt x="3802" y="8993"/>
                      <a:pt x="3860" y="9095"/>
                    </a:cubicBezTo>
                    <a:cubicBezTo>
                      <a:pt x="3892" y="9207"/>
                      <a:pt x="3957" y="9291"/>
                      <a:pt x="3999" y="9331"/>
                    </a:cubicBezTo>
                    <a:cubicBezTo>
                      <a:pt x="4090" y="9330"/>
                      <a:pt x="4003" y="9165"/>
                      <a:pt x="4070" y="9044"/>
                    </a:cubicBezTo>
                    <a:cubicBezTo>
                      <a:pt x="4055" y="9001"/>
                      <a:pt x="3981" y="9026"/>
                      <a:pt x="3956" y="8997"/>
                    </a:cubicBezTo>
                    <a:cubicBezTo>
                      <a:pt x="3940" y="8947"/>
                      <a:pt x="3918" y="8902"/>
                      <a:pt x="3830" y="8881"/>
                    </a:cubicBezTo>
                    <a:cubicBezTo>
                      <a:pt x="3790" y="8795"/>
                      <a:pt x="3624" y="8607"/>
                      <a:pt x="3593" y="8337"/>
                    </a:cubicBezTo>
                    <a:lnTo>
                      <a:pt x="4086" y="8216"/>
                    </a:lnTo>
                    <a:lnTo>
                      <a:pt x="4186" y="8339"/>
                    </a:lnTo>
                    <a:cubicBezTo>
                      <a:pt x="4206" y="8682"/>
                      <a:pt x="4193" y="9054"/>
                      <a:pt x="4116" y="9425"/>
                    </a:cubicBezTo>
                    <a:lnTo>
                      <a:pt x="3996" y="9642"/>
                    </a:lnTo>
                    <a:lnTo>
                      <a:pt x="3840" y="9808"/>
                    </a:lnTo>
                    <a:cubicBezTo>
                      <a:pt x="3875" y="9832"/>
                      <a:pt x="3910" y="9818"/>
                      <a:pt x="3945" y="9808"/>
                    </a:cubicBezTo>
                    <a:lnTo>
                      <a:pt x="3925" y="9854"/>
                    </a:lnTo>
                    <a:cubicBezTo>
                      <a:pt x="4107" y="9867"/>
                      <a:pt x="4217" y="9878"/>
                      <a:pt x="4247" y="9703"/>
                    </a:cubicBezTo>
                    <a:lnTo>
                      <a:pt x="4156" y="9647"/>
                    </a:lnTo>
                    <a:cubicBezTo>
                      <a:pt x="4193" y="9647"/>
                      <a:pt x="4230" y="9647"/>
                      <a:pt x="4267" y="9647"/>
                    </a:cubicBezTo>
                    <a:cubicBezTo>
                      <a:pt x="4221" y="9319"/>
                      <a:pt x="4334" y="9131"/>
                      <a:pt x="4389" y="8866"/>
                    </a:cubicBezTo>
                    <a:cubicBezTo>
                      <a:pt x="4455" y="8692"/>
                      <a:pt x="4419" y="8465"/>
                      <a:pt x="4509" y="8256"/>
                    </a:cubicBezTo>
                    <a:cubicBezTo>
                      <a:pt x="4520" y="8258"/>
                      <a:pt x="4589" y="8152"/>
                      <a:pt x="4639" y="7844"/>
                    </a:cubicBezTo>
                    <a:cubicBezTo>
                      <a:pt x="4638" y="8077"/>
                      <a:pt x="4565" y="8197"/>
                      <a:pt x="4549" y="8262"/>
                    </a:cubicBezTo>
                    <a:cubicBezTo>
                      <a:pt x="4648" y="8296"/>
                      <a:pt x="4784" y="8267"/>
                      <a:pt x="4844" y="8237"/>
                    </a:cubicBezTo>
                    <a:cubicBezTo>
                      <a:pt x="4859" y="8395"/>
                      <a:pt x="5070" y="8559"/>
                      <a:pt x="5052" y="8770"/>
                    </a:cubicBezTo>
                    <a:cubicBezTo>
                      <a:pt x="5017" y="8996"/>
                      <a:pt x="4909" y="9221"/>
                      <a:pt x="4811" y="9345"/>
                    </a:cubicBezTo>
                    <a:cubicBezTo>
                      <a:pt x="4842" y="9447"/>
                      <a:pt x="4535" y="9555"/>
                      <a:pt x="4546" y="9686"/>
                    </a:cubicBezTo>
                    <a:cubicBezTo>
                      <a:pt x="4562" y="9747"/>
                      <a:pt x="4736" y="9706"/>
                      <a:pt x="4815" y="9685"/>
                    </a:cubicBezTo>
                    <a:cubicBezTo>
                      <a:pt x="4887" y="9697"/>
                      <a:pt x="4892" y="9564"/>
                      <a:pt x="4901" y="9528"/>
                    </a:cubicBezTo>
                    <a:lnTo>
                      <a:pt x="4992" y="9527"/>
                    </a:lnTo>
                    <a:cubicBezTo>
                      <a:pt x="4982" y="9173"/>
                      <a:pt x="5183" y="8935"/>
                      <a:pt x="5263" y="8841"/>
                    </a:cubicBezTo>
                    <a:cubicBezTo>
                      <a:pt x="5307" y="8773"/>
                      <a:pt x="5199" y="8349"/>
                      <a:pt x="5276" y="8204"/>
                    </a:cubicBezTo>
                    <a:cubicBezTo>
                      <a:pt x="5088" y="7984"/>
                      <a:pt x="5174" y="7730"/>
                      <a:pt x="5350" y="7586"/>
                    </a:cubicBezTo>
                    <a:cubicBezTo>
                      <a:pt x="4871" y="8140"/>
                      <a:pt x="5619" y="8366"/>
                      <a:pt x="5772" y="8692"/>
                    </a:cubicBezTo>
                    <a:cubicBezTo>
                      <a:pt x="5831" y="8799"/>
                      <a:pt x="5870" y="9181"/>
                      <a:pt x="5847" y="9360"/>
                    </a:cubicBezTo>
                    <a:cubicBezTo>
                      <a:pt x="5800" y="9473"/>
                      <a:pt x="5614" y="9601"/>
                      <a:pt x="5650" y="9671"/>
                    </a:cubicBezTo>
                    <a:cubicBezTo>
                      <a:pt x="5701" y="9736"/>
                      <a:pt x="5964" y="9680"/>
                      <a:pt x="5996" y="9605"/>
                    </a:cubicBezTo>
                    <a:lnTo>
                      <a:pt x="5944" y="9505"/>
                    </a:lnTo>
                    <a:cubicBezTo>
                      <a:pt x="5966" y="9479"/>
                      <a:pt x="5989" y="9453"/>
                      <a:pt x="6011" y="9427"/>
                    </a:cubicBezTo>
                    <a:cubicBezTo>
                      <a:pt x="5878" y="8945"/>
                      <a:pt x="6010" y="8756"/>
                      <a:pt x="5988" y="8629"/>
                    </a:cubicBezTo>
                    <a:cubicBezTo>
                      <a:pt x="5957" y="8510"/>
                      <a:pt x="5812" y="8429"/>
                      <a:pt x="5781" y="8242"/>
                    </a:cubicBezTo>
                    <a:cubicBezTo>
                      <a:pt x="5783" y="8015"/>
                      <a:pt x="5915" y="7837"/>
                      <a:pt x="5767" y="7562"/>
                    </a:cubicBezTo>
                    <a:cubicBezTo>
                      <a:pt x="5822" y="7485"/>
                      <a:pt x="5843" y="7129"/>
                      <a:pt x="5729" y="7158"/>
                    </a:cubicBezTo>
                    <a:cubicBezTo>
                      <a:pt x="5629" y="7163"/>
                      <a:pt x="5673" y="7293"/>
                      <a:pt x="5646" y="7360"/>
                    </a:cubicBezTo>
                    <a:cubicBezTo>
                      <a:pt x="5600" y="7317"/>
                      <a:pt x="5486" y="7215"/>
                      <a:pt x="5373" y="7239"/>
                    </a:cubicBezTo>
                    <a:cubicBezTo>
                      <a:pt x="5104" y="7209"/>
                      <a:pt x="4922" y="7333"/>
                      <a:pt x="4649" y="7105"/>
                    </a:cubicBezTo>
                    <a:cubicBezTo>
                      <a:pt x="4592" y="7013"/>
                      <a:pt x="4353" y="6319"/>
                      <a:pt x="4125" y="6341"/>
                    </a:cubicBezTo>
                    <a:cubicBezTo>
                      <a:pt x="4302" y="6330"/>
                      <a:pt x="4328" y="6261"/>
                      <a:pt x="4307" y="6232"/>
                    </a:cubicBezTo>
                    <a:cubicBezTo>
                      <a:pt x="4260" y="6165"/>
                      <a:pt x="4096" y="6283"/>
                      <a:pt x="4072" y="6221"/>
                    </a:cubicBezTo>
                    <a:cubicBezTo>
                      <a:pt x="4418" y="6168"/>
                      <a:pt x="4514" y="5963"/>
                      <a:pt x="4750" y="5869"/>
                    </a:cubicBezTo>
                    <a:cubicBezTo>
                      <a:pt x="4774" y="5794"/>
                      <a:pt x="5199" y="5885"/>
                      <a:pt x="5148" y="5774"/>
                    </a:cubicBezTo>
                    <a:cubicBezTo>
                      <a:pt x="5099" y="5716"/>
                      <a:pt x="4980" y="5774"/>
                      <a:pt x="4914" y="5744"/>
                    </a:cubicBezTo>
                    <a:cubicBezTo>
                      <a:pt x="5080" y="5556"/>
                      <a:pt x="5310" y="5221"/>
                      <a:pt x="5202" y="5108"/>
                    </a:cubicBezTo>
                    <a:cubicBezTo>
                      <a:pt x="5151" y="5094"/>
                      <a:pt x="5146" y="5250"/>
                      <a:pt x="5082" y="5225"/>
                    </a:cubicBezTo>
                    <a:cubicBezTo>
                      <a:pt x="5063" y="5111"/>
                      <a:pt x="5033" y="5014"/>
                      <a:pt x="4991" y="4917"/>
                    </a:cubicBezTo>
                    <a:cubicBezTo>
                      <a:pt x="4995" y="4848"/>
                      <a:pt x="5051" y="4751"/>
                      <a:pt x="5002" y="4711"/>
                    </a:cubicBezTo>
                    <a:lnTo>
                      <a:pt x="4905" y="4717"/>
                    </a:lnTo>
                    <a:cubicBezTo>
                      <a:pt x="4907" y="4651"/>
                      <a:pt x="4961" y="4510"/>
                      <a:pt x="4911" y="4520"/>
                    </a:cubicBezTo>
                    <a:lnTo>
                      <a:pt x="4831" y="4610"/>
                    </a:lnTo>
                    <a:cubicBezTo>
                      <a:pt x="4794" y="4540"/>
                      <a:pt x="4833" y="4341"/>
                      <a:pt x="4720" y="4399"/>
                    </a:cubicBezTo>
                    <a:cubicBezTo>
                      <a:pt x="4508" y="4750"/>
                      <a:pt x="5031" y="5026"/>
                      <a:pt x="5023" y="5313"/>
                    </a:cubicBezTo>
                    <a:cubicBezTo>
                      <a:pt x="4970" y="5573"/>
                      <a:pt x="4772" y="5756"/>
                      <a:pt x="4521" y="5841"/>
                    </a:cubicBezTo>
                    <a:cubicBezTo>
                      <a:pt x="4484" y="5794"/>
                      <a:pt x="4447" y="5747"/>
                      <a:pt x="4410" y="5700"/>
                    </a:cubicBezTo>
                    <a:cubicBezTo>
                      <a:pt x="4493" y="5597"/>
                      <a:pt x="4542" y="5453"/>
                      <a:pt x="4566" y="5336"/>
                    </a:cubicBezTo>
                    <a:cubicBezTo>
                      <a:pt x="4617" y="5236"/>
                      <a:pt x="4623" y="5107"/>
                      <a:pt x="4629" y="4993"/>
                    </a:cubicBezTo>
                    <a:cubicBezTo>
                      <a:pt x="4552" y="4937"/>
                      <a:pt x="4571" y="5132"/>
                      <a:pt x="4508" y="5134"/>
                    </a:cubicBezTo>
                    <a:lnTo>
                      <a:pt x="4337" y="4832"/>
                    </a:lnTo>
                    <a:lnTo>
                      <a:pt x="4327" y="4610"/>
                    </a:lnTo>
                    <a:cubicBezTo>
                      <a:pt x="4024" y="4810"/>
                      <a:pt x="3993" y="4544"/>
                      <a:pt x="3925" y="4610"/>
                    </a:cubicBezTo>
                    <a:close/>
                    <a:moveTo>
                      <a:pt x="3930" y="6373"/>
                    </a:moveTo>
                    <a:cubicBezTo>
                      <a:pt x="3883" y="6316"/>
                      <a:pt x="3820" y="6356"/>
                      <a:pt x="3781" y="6412"/>
                    </a:cubicBezTo>
                    <a:cubicBezTo>
                      <a:pt x="3814" y="6436"/>
                      <a:pt x="3942" y="6438"/>
                      <a:pt x="3930" y="6373"/>
                    </a:cubicBezTo>
                    <a:close/>
                    <a:moveTo>
                      <a:pt x="4332" y="5797"/>
                    </a:moveTo>
                    <a:cubicBezTo>
                      <a:pt x="4247" y="5888"/>
                      <a:pt x="4126" y="6038"/>
                      <a:pt x="4006" y="6071"/>
                    </a:cubicBezTo>
                    <a:cubicBezTo>
                      <a:pt x="4150" y="6088"/>
                      <a:pt x="4340" y="6007"/>
                      <a:pt x="4402" y="5919"/>
                    </a:cubicBezTo>
                    <a:cubicBezTo>
                      <a:pt x="4401" y="5877"/>
                      <a:pt x="4371" y="5839"/>
                      <a:pt x="4332" y="5797"/>
                    </a:cubicBezTo>
                    <a:close/>
                    <a:moveTo>
                      <a:pt x="535" y="11640"/>
                    </a:moveTo>
                    <a:cubicBezTo>
                      <a:pt x="662" y="11856"/>
                      <a:pt x="1426" y="11302"/>
                      <a:pt x="2575" y="11515"/>
                    </a:cubicBezTo>
                    <a:lnTo>
                      <a:pt x="2579" y="11632"/>
                    </a:lnTo>
                    <a:cubicBezTo>
                      <a:pt x="1533" y="11384"/>
                      <a:pt x="710" y="11943"/>
                      <a:pt x="548" y="11783"/>
                    </a:cubicBezTo>
                    <a:cubicBezTo>
                      <a:pt x="546" y="11730"/>
                      <a:pt x="536" y="11693"/>
                      <a:pt x="535" y="11640"/>
                    </a:cubicBezTo>
                    <a:close/>
                    <a:moveTo>
                      <a:pt x="8665" y="11623"/>
                    </a:moveTo>
                    <a:cubicBezTo>
                      <a:pt x="8454" y="11782"/>
                      <a:pt x="7764" y="11240"/>
                      <a:pt x="6605" y="11549"/>
                    </a:cubicBezTo>
                    <a:lnTo>
                      <a:pt x="6601" y="11665"/>
                    </a:lnTo>
                    <a:cubicBezTo>
                      <a:pt x="7839" y="11359"/>
                      <a:pt x="8204" y="11820"/>
                      <a:pt x="8646" y="11772"/>
                    </a:cubicBezTo>
                    <a:cubicBezTo>
                      <a:pt x="8647" y="11719"/>
                      <a:pt x="8664" y="11676"/>
                      <a:pt x="8665" y="11623"/>
                    </a:cubicBezTo>
                    <a:close/>
                    <a:moveTo>
                      <a:pt x="6584" y="11946"/>
                    </a:moveTo>
                    <a:lnTo>
                      <a:pt x="6564" y="12133"/>
                    </a:lnTo>
                    <a:cubicBezTo>
                      <a:pt x="5545" y="12604"/>
                      <a:pt x="3446" y="12515"/>
                      <a:pt x="2619" y="12081"/>
                    </a:cubicBezTo>
                    <a:cubicBezTo>
                      <a:pt x="2613" y="12037"/>
                      <a:pt x="2609" y="11990"/>
                      <a:pt x="2605" y="11943"/>
                    </a:cubicBezTo>
                    <a:cubicBezTo>
                      <a:pt x="2608" y="11965"/>
                      <a:pt x="2611" y="11987"/>
                      <a:pt x="2614" y="12009"/>
                    </a:cubicBezTo>
                    <a:cubicBezTo>
                      <a:pt x="3366" y="12249"/>
                      <a:pt x="4893" y="12567"/>
                      <a:pt x="6573" y="12029"/>
                    </a:cubicBezTo>
                    <a:lnTo>
                      <a:pt x="6584" y="11946"/>
                    </a:lnTo>
                    <a:close/>
                    <a:moveTo>
                      <a:pt x="8670" y="11531"/>
                    </a:moveTo>
                    <a:lnTo>
                      <a:pt x="8690" y="11364"/>
                    </a:lnTo>
                    <a:lnTo>
                      <a:pt x="8567" y="11220"/>
                    </a:lnTo>
                    <a:lnTo>
                      <a:pt x="8449" y="11379"/>
                    </a:lnTo>
                    <a:lnTo>
                      <a:pt x="8349" y="11235"/>
                    </a:lnTo>
                    <a:lnTo>
                      <a:pt x="8715" y="10897"/>
                    </a:lnTo>
                    <a:lnTo>
                      <a:pt x="8616" y="10730"/>
                    </a:lnTo>
                    <a:lnTo>
                      <a:pt x="8494" y="10839"/>
                    </a:lnTo>
                    <a:lnTo>
                      <a:pt x="8384" y="10672"/>
                    </a:lnTo>
                    <a:lnTo>
                      <a:pt x="8246" y="10764"/>
                    </a:lnTo>
                    <a:lnTo>
                      <a:pt x="8346" y="10914"/>
                    </a:lnTo>
                    <a:lnTo>
                      <a:pt x="8217" y="11034"/>
                    </a:lnTo>
                    <a:lnTo>
                      <a:pt x="8119" y="10851"/>
                    </a:lnTo>
                    <a:lnTo>
                      <a:pt x="8251" y="10764"/>
                    </a:lnTo>
                    <a:lnTo>
                      <a:pt x="8130" y="10592"/>
                    </a:lnTo>
                    <a:lnTo>
                      <a:pt x="7970" y="10679"/>
                    </a:lnTo>
                    <a:lnTo>
                      <a:pt x="7864" y="10546"/>
                    </a:lnTo>
                    <a:lnTo>
                      <a:pt x="7719" y="10677"/>
                    </a:lnTo>
                    <a:lnTo>
                      <a:pt x="8071" y="11165"/>
                    </a:lnTo>
                    <a:lnTo>
                      <a:pt x="7949" y="11292"/>
                    </a:lnTo>
                    <a:lnTo>
                      <a:pt x="7845" y="11119"/>
                    </a:lnTo>
                    <a:lnTo>
                      <a:pt x="7689" y="11234"/>
                    </a:lnTo>
                    <a:lnTo>
                      <a:pt x="7605" y="11094"/>
                    </a:lnTo>
                    <a:lnTo>
                      <a:pt x="7750" y="10976"/>
                    </a:lnTo>
                    <a:lnTo>
                      <a:pt x="7621" y="10798"/>
                    </a:lnTo>
                    <a:lnTo>
                      <a:pt x="7449" y="10968"/>
                    </a:lnTo>
                    <a:lnTo>
                      <a:pt x="7583" y="11101"/>
                    </a:lnTo>
                    <a:lnTo>
                      <a:pt x="7449" y="11215"/>
                    </a:lnTo>
                    <a:lnTo>
                      <a:pt x="7327" y="11071"/>
                    </a:lnTo>
                    <a:lnTo>
                      <a:pt x="7198" y="11214"/>
                    </a:lnTo>
                    <a:lnTo>
                      <a:pt x="7074" y="11092"/>
                    </a:lnTo>
                    <a:lnTo>
                      <a:pt x="7500" y="10687"/>
                    </a:lnTo>
                    <a:lnTo>
                      <a:pt x="7362" y="10520"/>
                    </a:lnTo>
                    <a:lnTo>
                      <a:pt x="7221" y="10668"/>
                    </a:lnTo>
                    <a:lnTo>
                      <a:pt x="7116" y="10518"/>
                    </a:lnTo>
                    <a:lnTo>
                      <a:pt x="6976" y="10655"/>
                    </a:lnTo>
                    <a:lnTo>
                      <a:pt x="7093" y="10794"/>
                    </a:lnTo>
                    <a:lnTo>
                      <a:pt x="6957" y="10959"/>
                    </a:lnTo>
                    <a:lnTo>
                      <a:pt x="6857" y="10820"/>
                    </a:lnTo>
                    <a:lnTo>
                      <a:pt x="6980" y="10678"/>
                    </a:lnTo>
                    <a:lnTo>
                      <a:pt x="6864" y="10522"/>
                    </a:lnTo>
                    <a:lnTo>
                      <a:pt x="6712" y="10676"/>
                    </a:lnTo>
                    <a:lnTo>
                      <a:pt x="6606" y="10532"/>
                    </a:lnTo>
                    <a:lnTo>
                      <a:pt x="6424" y="10710"/>
                    </a:lnTo>
                    <a:cubicBezTo>
                      <a:pt x="6519" y="10714"/>
                      <a:pt x="6639" y="10741"/>
                      <a:pt x="6702" y="10773"/>
                    </a:cubicBezTo>
                    <a:lnTo>
                      <a:pt x="6672" y="11001"/>
                    </a:lnTo>
                    <a:lnTo>
                      <a:pt x="6834" y="11096"/>
                    </a:lnTo>
                    <a:lnTo>
                      <a:pt x="6645" y="11237"/>
                    </a:lnTo>
                    <a:lnTo>
                      <a:pt x="6625" y="11438"/>
                    </a:lnTo>
                    <a:cubicBezTo>
                      <a:pt x="7844" y="11157"/>
                      <a:pt x="8538" y="11730"/>
                      <a:pt x="8670" y="11531"/>
                    </a:cubicBezTo>
                    <a:close/>
                    <a:moveTo>
                      <a:pt x="537" y="11561"/>
                    </a:moveTo>
                    <a:lnTo>
                      <a:pt x="526" y="11359"/>
                    </a:lnTo>
                    <a:lnTo>
                      <a:pt x="655" y="11213"/>
                    </a:lnTo>
                    <a:lnTo>
                      <a:pt x="767" y="11370"/>
                    </a:lnTo>
                    <a:lnTo>
                      <a:pt x="873" y="11224"/>
                    </a:lnTo>
                    <a:lnTo>
                      <a:pt x="520" y="10893"/>
                    </a:lnTo>
                    <a:lnTo>
                      <a:pt x="627" y="10725"/>
                    </a:lnTo>
                    <a:lnTo>
                      <a:pt x="744" y="10832"/>
                    </a:lnTo>
                    <a:lnTo>
                      <a:pt x="862" y="10663"/>
                    </a:lnTo>
                    <a:lnTo>
                      <a:pt x="997" y="10753"/>
                    </a:lnTo>
                    <a:lnTo>
                      <a:pt x="890" y="10905"/>
                    </a:lnTo>
                    <a:lnTo>
                      <a:pt x="1014" y="11023"/>
                    </a:lnTo>
                    <a:lnTo>
                      <a:pt x="1120" y="10837"/>
                    </a:lnTo>
                    <a:lnTo>
                      <a:pt x="991" y="10753"/>
                    </a:lnTo>
                    <a:lnTo>
                      <a:pt x="1120" y="10579"/>
                    </a:lnTo>
                    <a:lnTo>
                      <a:pt x="1277" y="10663"/>
                    </a:lnTo>
                    <a:lnTo>
                      <a:pt x="1389" y="10529"/>
                    </a:lnTo>
                    <a:lnTo>
                      <a:pt x="1529" y="10658"/>
                    </a:lnTo>
                    <a:lnTo>
                      <a:pt x="1155" y="11150"/>
                    </a:lnTo>
                    <a:lnTo>
                      <a:pt x="1271" y="11275"/>
                    </a:lnTo>
                    <a:lnTo>
                      <a:pt x="1384" y="11101"/>
                    </a:lnTo>
                    <a:lnTo>
                      <a:pt x="1535" y="11213"/>
                    </a:lnTo>
                    <a:lnTo>
                      <a:pt x="1625" y="11073"/>
                    </a:lnTo>
                    <a:lnTo>
                      <a:pt x="1485" y="10957"/>
                    </a:lnTo>
                    <a:lnTo>
                      <a:pt x="1622" y="10777"/>
                    </a:lnTo>
                    <a:lnTo>
                      <a:pt x="1787" y="10944"/>
                    </a:lnTo>
                    <a:lnTo>
                      <a:pt x="1647" y="11079"/>
                    </a:lnTo>
                    <a:lnTo>
                      <a:pt x="1776" y="11191"/>
                    </a:lnTo>
                    <a:lnTo>
                      <a:pt x="1905" y="11045"/>
                    </a:lnTo>
                    <a:lnTo>
                      <a:pt x="2028" y="11185"/>
                    </a:lnTo>
                    <a:lnTo>
                      <a:pt x="2157" y="11062"/>
                    </a:lnTo>
                    <a:lnTo>
                      <a:pt x="1748" y="10664"/>
                    </a:lnTo>
                    <a:lnTo>
                      <a:pt x="1893" y="10495"/>
                    </a:lnTo>
                    <a:lnTo>
                      <a:pt x="2028" y="10641"/>
                    </a:lnTo>
                    <a:lnTo>
                      <a:pt x="2140" y="10489"/>
                    </a:lnTo>
                    <a:lnTo>
                      <a:pt x="2275" y="10624"/>
                    </a:lnTo>
                    <a:lnTo>
                      <a:pt x="2152" y="10764"/>
                    </a:lnTo>
                    <a:lnTo>
                      <a:pt x="2280" y="10927"/>
                    </a:lnTo>
                    <a:lnTo>
                      <a:pt x="2387" y="10787"/>
                    </a:lnTo>
                    <a:lnTo>
                      <a:pt x="2269" y="10647"/>
                    </a:lnTo>
                    <a:lnTo>
                      <a:pt x="2393" y="10489"/>
                    </a:lnTo>
                    <a:lnTo>
                      <a:pt x="2538" y="10641"/>
                    </a:lnTo>
                    <a:lnTo>
                      <a:pt x="2650" y="10495"/>
                    </a:lnTo>
                    <a:lnTo>
                      <a:pt x="2811" y="10667"/>
                    </a:lnTo>
                    <a:cubicBezTo>
                      <a:pt x="2708" y="10663"/>
                      <a:pt x="2664" y="10662"/>
                      <a:pt x="2546" y="10676"/>
                    </a:cubicBezTo>
                    <a:lnTo>
                      <a:pt x="2565" y="10964"/>
                    </a:lnTo>
                    <a:lnTo>
                      <a:pt x="2398" y="11062"/>
                    </a:lnTo>
                    <a:lnTo>
                      <a:pt x="2559" y="11199"/>
                    </a:lnTo>
                    <a:lnTo>
                      <a:pt x="2563" y="11438"/>
                    </a:lnTo>
                    <a:cubicBezTo>
                      <a:pt x="1353" y="11177"/>
                      <a:pt x="660" y="11758"/>
                      <a:pt x="537" y="11561"/>
                    </a:cubicBezTo>
                    <a:close/>
                    <a:moveTo>
                      <a:pt x="2583" y="11617"/>
                    </a:moveTo>
                    <a:lnTo>
                      <a:pt x="2695" y="11542"/>
                    </a:lnTo>
                    <a:lnTo>
                      <a:pt x="2602" y="11411"/>
                    </a:lnTo>
                    <a:lnTo>
                      <a:pt x="2758" y="11286"/>
                    </a:lnTo>
                    <a:lnTo>
                      <a:pt x="2864" y="11449"/>
                    </a:lnTo>
                    <a:lnTo>
                      <a:pt x="2733" y="11542"/>
                    </a:lnTo>
                    <a:lnTo>
                      <a:pt x="2851" y="11698"/>
                    </a:lnTo>
                    <a:lnTo>
                      <a:pt x="2963" y="11598"/>
                    </a:lnTo>
                    <a:lnTo>
                      <a:pt x="3063" y="11748"/>
                    </a:lnTo>
                    <a:lnTo>
                      <a:pt x="3200" y="11648"/>
                    </a:lnTo>
                    <a:lnTo>
                      <a:pt x="2845" y="11199"/>
                    </a:lnTo>
                    <a:lnTo>
                      <a:pt x="2988" y="11105"/>
                    </a:lnTo>
                    <a:lnTo>
                      <a:pt x="3094" y="11255"/>
                    </a:lnTo>
                    <a:lnTo>
                      <a:pt x="3231" y="11149"/>
                    </a:lnTo>
                    <a:lnTo>
                      <a:pt x="3356" y="11305"/>
                    </a:lnTo>
                    <a:lnTo>
                      <a:pt x="3225" y="11405"/>
                    </a:lnTo>
                    <a:lnTo>
                      <a:pt x="3343" y="11567"/>
                    </a:lnTo>
                    <a:lnTo>
                      <a:pt x="3462" y="11436"/>
                    </a:lnTo>
                    <a:lnTo>
                      <a:pt x="3356" y="11305"/>
                    </a:lnTo>
                    <a:lnTo>
                      <a:pt x="3487" y="11199"/>
                    </a:lnTo>
                    <a:lnTo>
                      <a:pt x="3611" y="11324"/>
                    </a:lnTo>
                    <a:lnTo>
                      <a:pt x="3729" y="11243"/>
                    </a:lnTo>
                    <a:lnTo>
                      <a:pt x="3860" y="11405"/>
                    </a:lnTo>
                    <a:lnTo>
                      <a:pt x="3505" y="11723"/>
                    </a:lnTo>
                    <a:lnTo>
                      <a:pt x="3624" y="11873"/>
                    </a:lnTo>
                    <a:lnTo>
                      <a:pt x="3736" y="11754"/>
                    </a:lnTo>
                    <a:lnTo>
                      <a:pt x="3848" y="11885"/>
                    </a:lnTo>
                    <a:lnTo>
                      <a:pt x="3979" y="11760"/>
                    </a:lnTo>
                    <a:lnTo>
                      <a:pt x="3835" y="11654"/>
                    </a:lnTo>
                    <a:lnTo>
                      <a:pt x="3979" y="11517"/>
                    </a:lnTo>
                    <a:lnTo>
                      <a:pt x="4097" y="11654"/>
                    </a:lnTo>
                    <a:lnTo>
                      <a:pt x="3972" y="11767"/>
                    </a:lnTo>
                    <a:lnTo>
                      <a:pt x="4091" y="11929"/>
                    </a:lnTo>
                    <a:lnTo>
                      <a:pt x="4228" y="11804"/>
                    </a:lnTo>
                    <a:lnTo>
                      <a:pt x="4327" y="11935"/>
                    </a:lnTo>
                    <a:lnTo>
                      <a:pt x="4465" y="11823"/>
                    </a:lnTo>
                    <a:lnTo>
                      <a:pt x="4091" y="11436"/>
                    </a:lnTo>
                    <a:lnTo>
                      <a:pt x="4215" y="11311"/>
                    </a:lnTo>
                    <a:lnTo>
                      <a:pt x="4340" y="11449"/>
                    </a:lnTo>
                    <a:lnTo>
                      <a:pt x="4452" y="11349"/>
                    </a:lnTo>
                    <a:lnTo>
                      <a:pt x="4558" y="11424"/>
                    </a:lnTo>
                    <a:lnTo>
                      <a:pt x="4558" y="11430"/>
                    </a:lnTo>
                    <a:lnTo>
                      <a:pt x="4471" y="11548"/>
                    </a:lnTo>
                    <a:lnTo>
                      <a:pt x="4583" y="11686"/>
                    </a:lnTo>
                    <a:lnTo>
                      <a:pt x="4714" y="11555"/>
                    </a:lnTo>
                    <a:lnTo>
                      <a:pt x="4589" y="11442"/>
                    </a:lnTo>
                    <a:lnTo>
                      <a:pt x="4745" y="11336"/>
                    </a:lnTo>
                    <a:lnTo>
                      <a:pt x="4845" y="11449"/>
                    </a:lnTo>
                    <a:lnTo>
                      <a:pt x="4975" y="11349"/>
                    </a:lnTo>
                    <a:lnTo>
                      <a:pt x="5106" y="11467"/>
                    </a:lnTo>
                    <a:lnTo>
                      <a:pt x="4739" y="11823"/>
                    </a:lnTo>
                    <a:lnTo>
                      <a:pt x="4845" y="11953"/>
                    </a:lnTo>
                    <a:lnTo>
                      <a:pt x="4963" y="11810"/>
                    </a:lnTo>
                    <a:lnTo>
                      <a:pt x="5075" y="11922"/>
                    </a:lnTo>
                    <a:lnTo>
                      <a:pt x="5206" y="11816"/>
                    </a:lnTo>
                    <a:lnTo>
                      <a:pt x="5100" y="11717"/>
                    </a:lnTo>
                    <a:lnTo>
                      <a:pt x="5206" y="11561"/>
                    </a:lnTo>
                    <a:lnTo>
                      <a:pt x="5337" y="11717"/>
                    </a:lnTo>
                    <a:lnTo>
                      <a:pt x="5218" y="11816"/>
                    </a:lnTo>
                    <a:lnTo>
                      <a:pt x="5318" y="11910"/>
                    </a:lnTo>
                    <a:lnTo>
                      <a:pt x="5461" y="11767"/>
                    </a:lnTo>
                    <a:lnTo>
                      <a:pt x="5598" y="11866"/>
                    </a:lnTo>
                    <a:lnTo>
                      <a:pt x="5729" y="11729"/>
                    </a:lnTo>
                    <a:lnTo>
                      <a:pt x="5362" y="11442"/>
                    </a:lnTo>
                    <a:lnTo>
                      <a:pt x="5461" y="11286"/>
                    </a:lnTo>
                    <a:lnTo>
                      <a:pt x="5592" y="11405"/>
                    </a:lnTo>
                    <a:lnTo>
                      <a:pt x="5710" y="11274"/>
                    </a:lnTo>
                    <a:lnTo>
                      <a:pt x="5854" y="11374"/>
                    </a:lnTo>
                    <a:lnTo>
                      <a:pt x="5748" y="11505"/>
                    </a:lnTo>
                    <a:lnTo>
                      <a:pt x="5866" y="11586"/>
                    </a:lnTo>
                    <a:lnTo>
                      <a:pt x="5947" y="11455"/>
                    </a:lnTo>
                    <a:lnTo>
                      <a:pt x="5841" y="11367"/>
                    </a:lnTo>
                    <a:lnTo>
                      <a:pt x="5953" y="11205"/>
                    </a:lnTo>
                    <a:lnTo>
                      <a:pt x="6065" y="11311"/>
                    </a:lnTo>
                    <a:lnTo>
                      <a:pt x="6202" y="11168"/>
                    </a:lnTo>
                    <a:lnTo>
                      <a:pt x="6327" y="11255"/>
                    </a:lnTo>
                    <a:lnTo>
                      <a:pt x="6009" y="11686"/>
                    </a:lnTo>
                    <a:lnTo>
                      <a:pt x="6115" y="11785"/>
                    </a:lnTo>
                    <a:lnTo>
                      <a:pt x="6240" y="11604"/>
                    </a:lnTo>
                    <a:lnTo>
                      <a:pt x="6383" y="11729"/>
                    </a:lnTo>
                    <a:lnTo>
                      <a:pt x="6464" y="11555"/>
                    </a:lnTo>
                    <a:lnTo>
                      <a:pt x="6339" y="11461"/>
                    </a:lnTo>
                    <a:lnTo>
                      <a:pt x="6458" y="11293"/>
                    </a:lnTo>
                    <a:lnTo>
                      <a:pt x="6582" y="11417"/>
                    </a:lnTo>
                    <a:lnTo>
                      <a:pt x="6470" y="11542"/>
                    </a:lnTo>
                    <a:lnTo>
                      <a:pt x="6601" y="11617"/>
                    </a:lnTo>
                    <a:cubicBezTo>
                      <a:pt x="6597" y="11673"/>
                      <a:pt x="6593" y="11729"/>
                      <a:pt x="6589" y="11785"/>
                    </a:cubicBezTo>
                    <a:cubicBezTo>
                      <a:pt x="5849" y="12037"/>
                      <a:pt x="4356" y="12319"/>
                      <a:pt x="2596" y="11767"/>
                    </a:cubicBezTo>
                    <a:lnTo>
                      <a:pt x="2583" y="11617"/>
                    </a:lnTo>
                    <a:close/>
                  </a:path>
                </a:pathLst>
              </a:custGeom>
              <a:solidFill>
                <a:srgbClr val="8ABD5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>
                  <a:solidFill>
                    <a:schemeClr val="accent2">
                      <a:lumMod val="75000"/>
                    </a:schemeClr>
                  </a:solidFill>
                  <a:latin typeface="+mn-lt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7618</TotalTime>
  <Words>1</Words>
  <Application>Microsoft Office PowerPoint</Application>
  <PresentationFormat>Экран (16:9)</PresentationFormat>
  <Paragraphs>1</Paragraphs>
  <Slides>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5" baseType="lpstr">
      <vt:lpstr>Arial</vt:lpstr>
      <vt:lpstr>Calibri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DSKudrjavcev</dc:creator>
  <cp:lastModifiedBy>Владимир Ф. Дубровин</cp:lastModifiedBy>
  <cp:revision>706</cp:revision>
  <dcterms:created xsi:type="dcterms:W3CDTF">2014-06-18T05:15:54Z</dcterms:created>
  <dcterms:modified xsi:type="dcterms:W3CDTF">2020-08-25T12:20:12Z</dcterms:modified>
</cp:coreProperties>
</file>